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
  </p:notesMasterIdLst>
  <p:handoutMasterIdLst>
    <p:handoutMasterId r:id="rId21"/>
  </p:handoutMasterIdLst>
  <p:sldIdLst>
    <p:sldId id="256" r:id="rId2"/>
    <p:sldId id="298" r:id="rId3"/>
    <p:sldId id="299" r:id="rId4"/>
    <p:sldId id="300"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297" r:id="rId1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170" autoAdjust="0"/>
  </p:normalViewPr>
  <p:slideViewPr>
    <p:cSldViewPr snapToGrid="0" showGuides="1">
      <p:cViewPr varScale="1">
        <p:scale>
          <a:sx n="100" d="100"/>
          <a:sy n="100" d="100"/>
        </p:scale>
        <p:origin x="1143" y="4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when Unity’s 2D capabilities were not as advanced as</a:t>
            </a:r>
            <a:r>
              <a:rPr lang="en-US" baseline="0" dirty="0" smtClean="0"/>
              <a:t> today, if you wanted to do something like a Skeletal based option. You needed to either use a plugin or use a 3D model made out of planes to simulate the cut-outs and bone animations.</a:t>
            </a:r>
          </a:p>
          <a:p>
            <a:endParaRPr lang="en-US" baseline="0" dirty="0" smtClean="0"/>
          </a:p>
          <a:p>
            <a:r>
              <a:rPr lang="en-US" baseline="0" dirty="0" smtClean="0"/>
              <a:t>In a nutshell it worked for some cases, but for some others such as the example shown. It meant a lot of overhead just for animations, plus the result was not as expected and modifications needed to happen in an outside software.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1733449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the rig(blue skeleton) is really a 3D rig,</a:t>
            </a:r>
            <a:r>
              <a:rPr lang="en-US" baseline="0" dirty="0" smtClean="0"/>
              <a:t> that holds a transform for a three dimensional object that we won’t actually use.</a:t>
            </a:r>
          </a:p>
          <a:p>
            <a:endParaRPr lang="en-US" baseline="0" dirty="0" smtClean="0"/>
          </a:p>
          <a:p>
            <a:r>
              <a:rPr lang="en-US" baseline="0" dirty="0" smtClean="0"/>
              <a:t>And on the right side, we can see some issues, such as jagging that if we want to get rid off, we would need to send more overhead to the CPU-GPU.</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851107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discuss advantages</a:t>
            </a:r>
            <a:r>
              <a:rPr lang="en-US" baseline="0" dirty="0" smtClean="0"/>
              <a:t> and disadvantages of one method over the other. The important thing to note is that no method is better than the other. It depends on what the developer wants to achieve and the resources constraints she may have.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832978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part, I will show a demo using Unity (the software)</a:t>
            </a:r>
            <a:r>
              <a:rPr lang="en-GB" baseline="0" dirty="0" smtClean="0"/>
              <a:t> to Rig, Animate and Move a character using the Anima2D Animation Tool. </a:t>
            </a:r>
          </a:p>
          <a:p>
            <a:r>
              <a:rPr lang="en-GB" baseline="0" dirty="0" smtClean="0"/>
              <a:t>I’m still working on the Assets but, key important things to know are: Bones, Vertices, Attachments, Timeline, </a:t>
            </a:r>
            <a:r>
              <a:rPr lang="en-GB" baseline="0" dirty="0" err="1" smtClean="0"/>
              <a:t>Dopesheet</a:t>
            </a:r>
            <a:r>
              <a:rPr lang="en-GB" baseline="0" dirty="0" smtClean="0"/>
              <a:t>, IK, animation curve and interpolation.</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968839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341338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 will show videos that</a:t>
            </a:r>
            <a:r>
              <a:rPr lang="en-GB" baseline="0" dirty="0" smtClean="0"/>
              <a:t> demonstrates the progress of the native Animation tool for 2D in Unity. The examples </a:t>
            </a:r>
            <a:r>
              <a:rPr lang="en-GB" baseline="0" smtClean="0"/>
              <a:t>here are </a:t>
            </a:r>
            <a:r>
              <a:rPr lang="en-GB" baseline="0" dirty="0" smtClean="0"/>
              <a:t>be similar to what I showed in the demo, the difference is that they will now be integrated in the software and not via an external plugin as it is now.</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1618306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379489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Q&amp;A</a:t>
            </a:r>
            <a:endParaRPr lang="en-US" baseline="0" dirty="0" smtClean="0"/>
          </a:p>
          <a:p>
            <a:endParaRPr lang="en-US" baseline="0" dirty="0" smtClean="0"/>
          </a:p>
          <a:p>
            <a:r>
              <a:rPr lang="en-US" baseline="0" dirty="0" smtClean="0"/>
              <a:t>Note for Translator: How do I say Q&amp;A in Japanese?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2351206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290305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today we will talk about the future of 2D Animation in Unity. As you may heard, we acquired and made free the Asset Store package: Anima2D. The ultimate goal solve the problem of animating 2D characters and objects in Unity in an efficient way.</a:t>
            </a:r>
          </a:p>
          <a:p>
            <a:endParaRPr lang="en-GB" baseline="0" dirty="0" smtClean="0"/>
          </a:p>
          <a:p>
            <a:r>
              <a:rPr lang="en-GB" baseline="0" dirty="0" smtClean="0"/>
              <a:t>Description for translators:</a:t>
            </a:r>
          </a:p>
          <a:p>
            <a:r>
              <a:rPr lang="en-GB" baseline="0" dirty="0" smtClean="0"/>
              <a:t>This presentation will focus on the 2D animation workflow we have right now in Unity, using the plugin called: “Anima2D”, we will also cover the differences between “Frame by Frame” animation and “Skeletal Animation”, the goal of this part is to know what are the pros and cons of each one.</a:t>
            </a:r>
          </a:p>
          <a:p>
            <a:endParaRPr lang="en-GB" baseline="0" dirty="0" smtClean="0"/>
          </a:p>
          <a:p>
            <a:r>
              <a:rPr lang="en-GB" baseline="0" dirty="0" smtClean="0"/>
              <a:t>I will also demo the setup for a 2D character using the Anima2D plugin, which will consist on opening Unity and setting up objects to create a “rig”, and “animations”.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4104797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a:t>
            </a:r>
            <a:r>
              <a:rPr lang="en-US" dirty="0" err="1" smtClean="0"/>
              <a:t>Núñez</a:t>
            </a:r>
            <a:r>
              <a:rPr lang="en-US" dirty="0" smtClean="0"/>
              <a:t>, I work as a product evangelist for the Latin American region and before joining Unity I was working at game studios mostly in</a:t>
            </a:r>
            <a:r>
              <a:rPr lang="en-US" baseline="0" dirty="0" smtClean="0"/>
              <a:t> 2D games. So I know the struggles of having to use a 3D engine to make 2D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24708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will mention the main objectives of attending the talk. </a:t>
            </a:r>
          </a:p>
          <a:p>
            <a:endParaRPr lang="en-GB" dirty="0" smtClean="0"/>
          </a:p>
          <a:p>
            <a:r>
              <a:rPr lang="en-GB" dirty="0" smtClean="0"/>
              <a:t>Note for translators: Maybe this is the key slide, since we need to make sure that attendees can</a:t>
            </a:r>
            <a:r>
              <a:rPr lang="en-GB" baseline="0" dirty="0" smtClean="0"/>
              <a:t> leave the room with the knowledge we propose here.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1186227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define what the purpose of animation in games is.</a:t>
            </a:r>
            <a:r>
              <a:rPr lang="en-GB" baseline="0" dirty="0" smtClean="0"/>
              <a:t> Which is simulate that the characters and other elements in the game are alive.</a:t>
            </a:r>
          </a:p>
          <a:p>
            <a:endParaRPr lang="en-GB" baseline="0" dirty="0" smtClean="0"/>
          </a:p>
          <a:p>
            <a:r>
              <a:rPr lang="en-GB" baseline="0" dirty="0" smtClean="0"/>
              <a:t>The animation is known also as the illusion of life, which basically transforms unanimated drawings or models into living characters. No matter which animation technique we end up using, the goal is to always have a consistent animation that makes the player he is inside the video game.</a:t>
            </a:r>
          </a:p>
          <a:p>
            <a:endParaRPr lang="en-GB" baseline="0" dirty="0" smtClean="0"/>
          </a:p>
          <a:p>
            <a:r>
              <a:rPr lang="en-GB" baseline="0" dirty="0" smtClean="0"/>
              <a:t>If for any reason, the animation fails (breaks, is not good enough, drops frames, </a:t>
            </a:r>
            <a:r>
              <a:rPr lang="en-GB" baseline="0" dirty="0" err="1" smtClean="0"/>
              <a:t>etc</a:t>
            </a:r>
            <a:r>
              <a:rPr lang="en-GB" baseline="0" dirty="0" smtClean="0"/>
              <a:t>) the player will feel disconnected from the game and will start thinking about it as a piece of software. We want to avoid that.</a:t>
            </a:r>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376205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covering the technique</a:t>
            </a:r>
            <a:r>
              <a:rPr lang="en-US" baseline="0" dirty="0" smtClean="0"/>
              <a:t> called “Frame by Frame” animation, which has been around in the films and cartoons industry for quite some time. In this technique, we are basically flipping through the pages of a notebook. Where each page contains a part or frame of the animation with a small change with respect to the previous one.</a:t>
            </a:r>
          </a:p>
          <a:p>
            <a:endParaRPr lang="en-US" baseline="0" dirty="0" smtClean="0"/>
          </a:p>
          <a:p>
            <a:r>
              <a:rPr lang="en-US" baseline="0" dirty="0" smtClean="0"/>
              <a:t>In games, what we usually have, is a large texture called a Sprite Sheet, and what we do is to draw a frame of the texture during a period of time, then after x time passes, we switch to the other one and this gives the illusion of movement.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4045110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game is CUPHEAD by Studio MDHR, I will</a:t>
            </a:r>
            <a:r>
              <a:rPr lang="en-US" baseline="0" dirty="0" smtClean="0"/>
              <a:t> let the video run and after it finishes I will explain that the game is being drawn frame by frame. Which is the only way to achieve the aesthetics the developer wants, but it also takes more time since the process of drawing each frame and changing it needs to be manual.</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203302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other technique, called the skeletal</a:t>
            </a:r>
            <a:r>
              <a:rPr lang="en-US" baseline="0" dirty="0" smtClean="0"/>
              <a:t> based animation. It is called like this because we will create a skeleton for our characters, and the skeleton will be animated (with </a:t>
            </a:r>
            <a:r>
              <a:rPr lang="en-US" baseline="0" dirty="0" err="1" smtClean="0"/>
              <a:t>keyframes</a:t>
            </a:r>
            <a:r>
              <a:rPr lang="en-US" baseline="0" dirty="0" smtClean="0"/>
              <a:t>), thus, the images that are attached to those bones, will move when the bone moves accordingly.</a:t>
            </a:r>
          </a:p>
          <a:p>
            <a:endParaRPr lang="en-US" baseline="0" dirty="0" smtClean="0"/>
          </a:p>
          <a:p>
            <a:r>
              <a:rPr lang="en-US" baseline="0" dirty="0" smtClean="0"/>
              <a:t>As a quick note, this technique allows us to have a high number of animations without increasing the build size, which is important. However, the animation takes place on the CPU we need to consider this.</a:t>
            </a:r>
          </a:p>
          <a:p>
            <a:endParaRPr lang="en-US" baseline="0" dirty="0" smtClean="0"/>
          </a:p>
          <a:p>
            <a:r>
              <a:rPr lang="en-US" baseline="0" dirty="0" smtClean="0"/>
              <a:t>We will discuss more about this in a couple of minutes.</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75710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show a video from a Game that uses skeletal based</a:t>
            </a:r>
            <a:r>
              <a:rPr lang="en-US" baseline="0" dirty="0" smtClean="0"/>
              <a:t> Animation. Will just play it and then explain bits of how this could be achieved with the skeletal animation technique.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3796354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with large logo">
    <p:spTree>
      <p:nvGrpSpPr>
        <p:cNvPr id="1" name=""/>
        <p:cNvGrpSpPr/>
        <p:nvPr/>
      </p:nvGrpSpPr>
      <p:grpSpPr>
        <a:xfrm>
          <a:off x="0" y="0"/>
          <a:ext cx="0" cy="0"/>
          <a:chOff x="0" y="0"/>
          <a:chExt cx="0" cy="0"/>
        </a:xfrm>
      </p:grpSpPr>
      <p:pic>
        <p:nvPicPr>
          <p:cNvPr id="15" name="Billed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6" name="Billede 3"/>
          <p:cNvPicPr>
            <a:picLocks noChangeAspect="1"/>
          </p:cNvPicPr>
          <p:nvPr userDrawn="1"/>
        </p:nvPicPr>
        <p:blipFill rotWithShape="1">
          <a:blip r:embed="rId3">
            <a:extLst>
              <a:ext uri="{28A0092B-C50C-407E-A947-70E740481C1C}">
                <a14:useLocalDpi xmlns:a14="http://schemas.microsoft.com/office/drawing/2010/main" val="0"/>
              </a:ext>
            </a:extLst>
          </a:blip>
          <a:srcRect r="44029" b="56949"/>
          <a:stretch/>
        </p:blipFill>
        <p:spPr>
          <a:xfrm>
            <a:off x="3872701" y="1017372"/>
            <a:ext cx="5271300" cy="4126128"/>
          </a:xfrm>
          <a:prstGeom prst="rect">
            <a:avLst/>
          </a:prstGeom>
        </p:spPr>
      </p:pic>
      <p:pic>
        <p:nvPicPr>
          <p:cNvPr id="8" name="Billed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22854"/>
            <a:ext cx="2638445" cy="835321"/>
          </a:xfrm>
          <a:prstGeom prst="rect">
            <a:avLst/>
          </a:prstGeom>
        </p:spPr>
      </p:pic>
    </p:spTree>
    <p:extLst>
      <p:ext uri="{BB962C8B-B14F-4D97-AF65-F5344CB8AC3E}">
        <p14:creationId xmlns:p14="http://schemas.microsoft.com/office/powerpoint/2010/main" val="6364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tx1"/>
                </a:solidFill>
              </a:defRPr>
            </a:lvl1pPr>
          </a:lstStyle>
          <a:p>
            <a:r>
              <a:rPr lang="en-GB" dirty="0"/>
              <a:t>Click to add title</a:t>
            </a:r>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7" name="Billede 3"/>
          <p:cNvPicPr>
            <a:picLocks noChangeAspect="1"/>
          </p:cNvPicPr>
          <p:nvPr userDrawn="1"/>
        </p:nvPicPr>
        <p:blipFill rotWithShape="1">
          <a:blip r:embed="rId3" cstate="print">
            <a:extLst>
              <a:ext uri="{28A0092B-C50C-407E-A947-70E740481C1C}">
                <a14:useLocalDpi xmlns:a14="http://schemas.microsoft.com/office/drawing/2010/main" val="0"/>
              </a:ext>
            </a:extLst>
          </a:blip>
          <a:srcRect b="75865"/>
          <a:stretch/>
        </p:blipFill>
        <p:spPr>
          <a:xfrm>
            <a:off x="2682349" y="4212281"/>
            <a:ext cx="3791442" cy="931219"/>
          </a:xfrm>
          <a:prstGeom prst="rect">
            <a:avLst/>
          </a:prstGeom>
        </p:spPr>
      </p:pic>
      <p:pic>
        <p:nvPicPr>
          <p:cNvPr id="10" name="Billede 3"/>
          <p:cNvPicPr>
            <a:picLocks noChangeAspect="1"/>
          </p:cNvPicPr>
          <p:nvPr userDrawn="1"/>
        </p:nvPicPr>
        <p:blipFill rotWithShape="1">
          <a:blip r:embed="rId4" cstate="print">
            <a:extLst>
              <a:ext uri="{28A0092B-C50C-407E-A947-70E740481C1C}">
                <a14:useLocalDpi xmlns:a14="http://schemas.microsoft.com/office/drawing/2010/main" val="0"/>
              </a:ext>
            </a:extLst>
          </a:blip>
          <a:srcRect t="75553"/>
          <a:stretch/>
        </p:blipFill>
        <p:spPr>
          <a:xfrm flipH="1">
            <a:off x="2665275" y="0"/>
            <a:ext cx="3810089" cy="943274"/>
          </a:xfrm>
          <a:prstGeom prst="rect">
            <a:avLst/>
          </a:prstGeom>
        </p:spPr>
      </p:pic>
    </p:spTree>
    <p:extLst>
      <p:ext uri="{BB962C8B-B14F-4D97-AF65-F5344CB8AC3E}">
        <p14:creationId xmlns:p14="http://schemas.microsoft.com/office/powerpoint/2010/main" val="219355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a:solidFill>
                  <a:schemeClr val="tx1"/>
                </a:solidFill>
              </a:defRPr>
            </a:lvl1pPr>
          </a:lstStyle>
          <a:p>
            <a:r>
              <a:rPr lang="en-GB" dirty="0"/>
              <a:t>Click to add title</a:t>
            </a:r>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500" b="0" i="0">
                <a:solidFill>
                  <a:schemeClr val="tx1"/>
                </a:solidFill>
                <a:latin typeface="Roboto" charset="0"/>
                <a:ea typeface="Roboto" charset="0"/>
                <a:cs typeface="Roboto" charset="0"/>
              </a:defRPr>
            </a:lvl1pPr>
            <a:lvl2pPr>
              <a:lnSpc>
                <a:spcPts val="1750"/>
              </a:lnSpc>
              <a:spcAft>
                <a:spcPts val="800"/>
              </a:spcAft>
              <a:defRPr sz="1400" b="0" i="0">
                <a:solidFill>
                  <a:schemeClr val="tx1"/>
                </a:solidFill>
                <a:latin typeface="Roboto" charset="0"/>
                <a:ea typeface="Roboto" charset="0"/>
                <a:cs typeface="Roboto" charset="0"/>
              </a:defRPr>
            </a:lvl2pPr>
            <a:lvl3pPr>
              <a:lnSpc>
                <a:spcPts val="1625"/>
              </a:lnSpc>
              <a:spcAft>
                <a:spcPts val="800"/>
              </a:spcAft>
              <a:defRPr sz="1300" b="0" i="0">
                <a:solidFill>
                  <a:schemeClr val="tx1"/>
                </a:solidFill>
                <a:latin typeface="Roboto" charset="0"/>
                <a:ea typeface="Roboto" charset="0"/>
                <a:cs typeface="Roboto" charset="0"/>
              </a:defRPr>
            </a:lvl3pPr>
            <a:lvl4pPr>
              <a:lnSpc>
                <a:spcPts val="1625"/>
              </a:lnSpc>
              <a:spcAft>
                <a:spcPts val="800"/>
              </a:spcAft>
              <a:defRPr sz="1300" b="0" i="0">
                <a:solidFill>
                  <a:schemeClr val="tx1"/>
                </a:solidFill>
                <a:latin typeface="Roboto" charset="0"/>
                <a:ea typeface="Roboto" charset="0"/>
                <a:cs typeface="Roboto" charset="0"/>
              </a:defRPr>
            </a:lvl4pPr>
            <a:lvl5pPr>
              <a:lnSpc>
                <a:spcPts val="1625"/>
              </a:lnSpc>
              <a:spcAft>
                <a:spcPts val="800"/>
              </a:spcAft>
              <a:defRPr sz="1300" b="0" i="0">
                <a:solidFill>
                  <a:schemeClr val="tx1"/>
                </a:solidFill>
                <a:latin typeface="Roboto" charset="0"/>
                <a:ea typeface="Roboto" charset="0"/>
                <a:cs typeface="Roboto"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pic>
        <p:nvPicPr>
          <p:cNvPr id="3" name="Billed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8817" y="4842445"/>
            <a:ext cx="474781" cy="172800"/>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pic>
        <p:nvPicPr>
          <p:cNvPr id="10" name="Billede 3"/>
          <p:cNvPicPr>
            <a:picLocks noChangeAspect="1"/>
          </p:cNvPicPr>
          <p:nvPr userDrawn="1"/>
        </p:nvPicPr>
        <p:blipFill rotWithShape="1">
          <a:blip r:embed="rId4" cstate="print">
            <a:extLst>
              <a:ext uri="{28A0092B-C50C-407E-A947-70E740481C1C}">
                <a14:useLocalDpi xmlns:a14="http://schemas.microsoft.com/office/drawing/2010/main" val="0"/>
              </a:ext>
            </a:extLst>
          </a:blip>
          <a:srcRect t="70231" r="50000"/>
          <a:stretch/>
        </p:blipFill>
        <p:spPr>
          <a:xfrm>
            <a:off x="7248279" y="0"/>
            <a:ext cx="1895721" cy="1148606"/>
          </a:xfrm>
          <a:prstGeom prst="rect">
            <a:avLst/>
          </a:prstGeom>
        </p:spPr>
      </p:pic>
      <p:pic>
        <p:nvPicPr>
          <p:cNvPr id="12" name="Billed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4616208"/>
            <a:ext cx="939107" cy="297318"/>
          </a:xfrm>
          <a:prstGeom prst="rect">
            <a:avLst/>
          </a:prstGeom>
        </p:spPr>
      </p:pic>
    </p:spTree>
    <p:extLst>
      <p:ext uri="{BB962C8B-B14F-4D97-AF65-F5344CB8AC3E}">
        <p14:creationId xmlns:p14="http://schemas.microsoft.com/office/powerpoint/2010/main" val="892652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92176" y="4668235"/>
            <a:ext cx="642931" cy="234000"/>
          </a:xfrm>
          <a:prstGeom prst="rect">
            <a:avLst/>
          </a:prstGeom>
        </p:spPr>
      </p:pic>
      <p:pic>
        <p:nvPicPr>
          <p:cNvPr id="5" name="Billed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616208"/>
            <a:ext cx="939107" cy="297318"/>
          </a:xfrm>
          <a:prstGeom prst="rect">
            <a:avLst/>
          </a:prstGeom>
        </p:spPr>
      </p:pic>
      <p:pic>
        <p:nvPicPr>
          <p:cNvPr id="7" name="Billede 3"/>
          <p:cNvPicPr>
            <a:picLocks noChangeAspect="1"/>
          </p:cNvPicPr>
          <p:nvPr userDrawn="1"/>
        </p:nvPicPr>
        <p:blipFill rotWithShape="1">
          <a:blip r:embed="rId4" cstate="print">
            <a:extLst>
              <a:ext uri="{28A0092B-C50C-407E-A947-70E740481C1C}">
                <a14:useLocalDpi xmlns:a14="http://schemas.microsoft.com/office/drawing/2010/main" val="0"/>
              </a:ext>
            </a:extLst>
          </a:blip>
          <a:srcRect t="70231" r="44811"/>
          <a:stretch/>
        </p:blipFill>
        <p:spPr>
          <a:xfrm>
            <a:off x="7051514" y="0"/>
            <a:ext cx="2092486" cy="1148606"/>
          </a:xfrm>
          <a:prstGeom prst="rect">
            <a:avLst/>
          </a:prstGeom>
        </p:spPr>
      </p:pic>
    </p:spTree>
    <p:extLst>
      <p:ext uri="{BB962C8B-B14F-4D97-AF65-F5344CB8AC3E}">
        <p14:creationId xmlns:p14="http://schemas.microsoft.com/office/powerpoint/2010/main" val="95910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FFFFFF"/>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solidFill>
            <a:srgbClr val="FFFFFF"/>
          </a:solidFill>
        </p:spPr>
        <p:txBody>
          <a:bodyPr anchor="ctr" anchorCtr="0"/>
          <a:lstStyle>
            <a:lvl1pPr>
              <a:defRPr sz="4800" spc="-113">
                <a:solidFill>
                  <a:srgbClr val="002835"/>
                </a:solidFill>
              </a:defRPr>
            </a:lvl1pPr>
          </a:lstStyle>
          <a:p>
            <a:r>
              <a:rPr lang="en-GB" dirty="0"/>
              <a:t>Click to add title</a:t>
            </a: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pic>
        <p:nvPicPr>
          <p:cNvPr id="6" name="Billed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616208"/>
            <a:ext cx="939107" cy="297318"/>
          </a:xfrm>
          <a:prstGeom prst="rect">
            <a:avLst/>
          </a:prstGeom>
        </p:spPr>
      </p:pic>
      <p:pic>
        <p:nvPicPr>
          <p:cNvPr id="10" name="Billede 3"/>
          <p:cNvPicPr>
            <a:picLocks noChangeAspect="1"/>
          </p:cNvPicPr>
          <p:nvPr userDrawn="1"/>
        </p:nvPicPr>
        <p:blipFill rotWithShape="1">
          <a:blip r:embed="rId4" cstate="print">
            <a:extLst>
              <a:ext uri="{28A0092B-C50C-407E-A947-70E740481C1C}">
                <a14:useLocalDpi xmlns:a14="http://schemas.microsoft.com/office/drawing/2010/main" val="0"/>
              </a:ext>
            </a:extLst>
          </a:blip>
          <a:srcRect b="76097"/>
          <a:stretch/>
        </p:blipFill>
        <p:spPr>
          <a:xfrm>
            <a:off x="2677956" y="4221225"/>
            <a:ext cx="3791442" cy="922276"/>
          </a:xfrm>
          <a:prstGeom prst="rect">
            <a:avLst/>
          </a:prstGeom>
        </p:spPr>
      </p:pic>
    </p:spTree>
    <p:extLst>
      <p:ext uri="{BB962C8B-B14F-4D97-AF65-F5344CB8AC3E}">
        <p14:creationId xmlns:p14="http://schemas.microsoft.com/office/powerpoint/2010/main" val="2115629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0" cap="none" dirty="0">
                <a:solidFill>
                  <a:schemeClr val="tx1"/>
                </a:solidFill>
                <a:latin typeface="Arial" panose="020B0604020202020204" pitchFamily="34" charset="0"/>
                <a:cs typeface="Arial" panose="020B0604020202020204" pitchFamily="34" charset="0"/>
              </a:rPr>
              <a:t>User guide – delete</a:t>
            </a:r>
            <a:r>
              <a:rPr lang="en-GB" sz="2400" b="0" cap="none" baseline="0" dirty="0">
                <a:solidFill>
                  <a:schemeClr val="tx1"/>
                </a:solidFill>
                <a:latin typeface="Arial" panose="020B0604020202020204" pitchFamily="34" charset="0"/>
                <a:cs typeface="Arial" panose="020B0604020202020204" pitchFamily="34" charset="0"/>
              </a:rPr>
              <a:t> before use</a:t>
            </a:r>
            <a:endParaRPr lang="en-GB" sz="2400" b="0" cap="none" dirty="0">
              <a:solidFill>
                <a:schemeClr val="tx1"/>
              </a:solidFill>
              <a:latin typeface="Arial" panose="020B0604020202020204" pitchFamily="34" charset="0"/>
              <a:cs typeface="Arial" panose="020B0604020202020204" pitchFamily="34"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a:solidFill>
                  <a:schemeClr val="tx1"/>
                </a:solidFill>
                <a:latin typeface="Arial" panose="020B0604020202020204" pitchFamily="34" charset="0"/>
                <a:cs typeface="Arial" panose="020B0604020202020204" pitchFamily="34" charset="0"/>
              </a:rPr>
              <a:t>Insert picture</a:t>
            </a:r>
          </a:p>
          <a:p>
            <a:pPr algn="l" eaLnBrk="1" fontAlgn="auto" hangingPunct="1">
              <a:spcBef>
                <a:spcPts val="0"/>
              </a:spcBef>
              <a:spcAft>
                <a:spcPts val="180"/>
              </a:spcAft>
              <a:buFont typeface="+mj-lt"/>
              <a:buNone/>
              <a:defRPr/>
            </a:pPr>
            <a:r>
              <a:rPr lang="en-GB" sz="675" cap="none" noProof="1">
                <a:solidFill>
                  <a:schemeClr val="tx1"/>
                </a:solidFill>
                <a:latin typeface="Arial" panose="020B0604020202020204" pitchFamily="34" charset="0"/>
                <a:cs typeface="Arial" panose="020B0604020202020204" pitchFamily="34" charset="0"/>
              </a:rPr>
              <a:t>On slides with pictureplaceholder, </a:t>
            </a:r>
            <a:br>
              <a:rPr lang="en-GB" sz="675" cap="none" noProof="1">
                <a:solidFill>
                  <a:schemeClr val="tx1"/>
                </a:solidFill>
                <a:latin typeface="Arial" panose="020B0604020202020204" pitchFamily="34" charset="0"/>
                <a:cs typeface="Arial" panose="020B0604020202020204" pitchFamily="34" charset="0"/>
              </a:rPr>
            </a:br>
            <a:r>
              <a:rPr lang="en-GB" sz="675" cap="none" noProof="1">
                <a:solidFill>
                  <a:schemeClr val="tx1"/>
                </a:solidFill>
                <a:latin typeface="Arial" panose="020B0604020202020204" pitchFamily="34" charset="0"/>
                <a:cs typeface="Arial" panose="020B0604020202020204" pitchFamily="34" charset="0"/>
              </a:rPr>
              <a:t>click on the icon and</a:t>
            </a:r>
            <a:r>
              <a:rPr lang="en-GB" sz="675" cap="none" baseline="0" noProof="1">
                <a:solidFill>
                  <a:schemeClr val="tx1"/>
                </a:solidFill>
                <a:latin typeface="Arial" panose="020B0604020202020204" pitchFamily="34" charset="0"/>
                <a:cs typeface="Arial" panose="020B0604020202020204" pitchFamily="34" charset="0"/>
              </a:rPr>
              <a:t> choose </a:t>
            </a:r>
            <a:r>
              <a:rPr lang="en-GB" sz="675" b="1" cap="none" noProof="1">
                <a:solidFill>
                  <a:schemeClr val="tx1"/>
                </a:solidFill>
                <a:latin typeface="Arial" panose="020B0604020202020204" pitchFamily="34" charset="0"/>
                <a:cs typeface="Arial" panose="020B0604020202020204" pitchFamily="34" charset="0"/>
              </a:rPr>
              <a:t>insert</a:t>
            </a: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a:solidFill>
                  <a:schemeClr val="tx1"/>
                </a:solidFill>
                <a:latin typeface="Arial" panose="020B0604020202020204" pitchFamily="34" charset="0"/>
                <a:cs typeface="Arial" panose="020B0604020202020204" pitchFamily="34" charset="0"/>
              </a:rPr>
              <a:t>Change</a:t>
            </a:r>
            <a:r>
              <a:rPr lang="en-GB" sz="750" b="1" cap="none" baseline="0" noProof="1">
                <a:solidFill>
                  <a:schemeClr val="tx1"/>
                </a:solidFill>
                <a:latin typeface="Arial" panose="020B0604020202020204" pitchFamily="34" charset="0"/>
                <a:cs typeface="Arial" panose="020B0604020202020204" pitchFamily="34" charset="0"/>
              </a:rPr>
              <a:t> picture</a:t>
            </a:r>
            <a:endParaRPr lang="en-GB" sz="750" b="1" cap="none" noProof="1">
              <a:solidFill>
                <a:schemeClr val="tx1"/>
              </a:solidFill>
              <a:latin typeface="Arial" panose="020B0604020202020204" pitchFamily="34" charset="0"/>
              <a:cs typeface="Arial" panose="020B0604020202020204" pitchFamily="34" charset="0"/>
            </a:endParaRPr>
          </a:p>
          <a:p>
            <a:pPr algn="l" eaLnBrk="1" hangingPunct="1">
              <a:spcBef>
                <a:spcPts val="0"/>
              </a:spcBef>
              <a:spcAft>
                <a:spcPts val="450"/>
              </a:spcAft>
              <a:buFontTx/>
              <a:buNone/>
              <a:defRPr/>
            </a:pPr>
            <a:r>
              <a:rPr lang="en-GB" sz="675" b="1" cap="none" noProof="1">
                <a:solidFill>
                  <a:schemeClr val="tx1"/>
                </a:solidFill>
                <a:latin typeface="Arial" panose="020B0604020202020204" pitchFamily="34" charset="0"/>
                <a:cs typeface="Arial" panose="020B0604020202020204" pitchFamily="34" charset="0"/>
              </a:rPr>
              <a:t>1. </a:t>
            </a:r>
            <a:r>
              <a:rPr lang="en-GB" sz="675" b="0" cap="none" noProof="1">
                <a:solidFill>
                  <a:schemeClr val="tx1"/>
                </a:solidFill>
                <a:latin typeface="Arial" panose="020B0604020202020204" pitchFamily="34" charset="0"/>
                <a:cs typeface="Arial" panose="020B0604020202020204" pitchFamily="34" charset="0"/>
              </a:rPr>
              <a:t>Click </a:t>
            </a:r>
            <a:r>
              <a:rPr lang="en-GB" sz="675" b="1" cap="none" noProof="1">
                <a:solidFill>
                  <a:schemeClr val="tx1"/>
                </a:solidFill>
                <a:latin typeface="Arial" panose="020B0604020202020204" pitchFamily="34" charset="0"/>
                <a:cs typeface="Arial" panose="020B0604020202020204" pitchFamily="34" charset="0"/>
              </a:rPr>
              <a:t>crop </a:t>
            </a:r>
            <a:r>
              <a:rPr lang="en-GB" sz="675" b="0" cap="none" noProof="1">
                <a:solidFill>
                  <a:schemeClr val="tx1"/>
                </a:solidFill>
                <a:latin typeface="Arial" panose="020B0604020202020204" pitchFamily="34" charset="0"/>
                <a:cs typeface="Arial" panose="020B0604020202020204" pitchFamily="34" charset="0"/>
              </a:rPr>
              <a:t>to change</a:t>
            </a:r>
            <a:r>
              <a:rPr lang="en-GB" sz="675" b="0" kern="1200" cap="none" noProof="1">
                <a:solidFill>
                  <a:schemeClr val="tx1"/>
                </a:solidFill>
                <a:latin typeface="Arial" panose="020B0604020202020204" pitchFamily="34" charset="0"/>
                <a:ea typeface="+mn-ea"/>
                <a:cs typeface="Arial" panose="020B0604020202020204" pitchFamily="34" charset="0"/>
              </a:rPr>
              <a:t> size</a:t>
            </a:r>
            <a:r>
              <a:rPr lang="en-GB" sz="675" b="0" kern="1200" cap="none" baseline="0" noProof="1">
                <a:solidFill>
                  <a:schemeClr val="tx1"/>
                </a:solidFill>
                <a:latin typeface="Arial" panose="020B0604020202020204" pitchFamily="34" charset="0"/>
                <a:ea typeface="+mn-ea"/>
                <a:cs typeface="Arial" panose="020B0604020202020204" pitchFamily="34" charset="0"/>
              </a:rPr>
              <a:t> or</a:t>
            </a:r>
            <a:r>
              <a:rPr lang="en-GB" sz="675" b="0" strike="noStrike" cap="none" noProof="1">
                <a:solidFill>
                  <a:schemeClr val="tx1"/>
                </a:solidFill>
                <a:latin typeface="Arial" panose="020B0604020202020204" pitchFamily="34" charset="0"/>
                <a:cs typeface="Arial" panose="020B0604020202020204" pitchFamily="34" charset="0"/>
              </a:rPr>
              <a:t>focus</a:t>
            </a:r>
            <a:br>
              <a:rPr lang="en-GB" sz="675" b="0" strike="noStrike" cap="none" noProof="1">
                <a:solidFill>
                  <a:schemeClr val="tx1"/>
                </a:solidFill>
                <a:latin typeface="Arial" panose="020B0604020202020204" pitchFamily="34" charset="0"/>
                <a:cs typeface="Arial" panose="020B0604020202020204" pitchFamily="34" charset="0"/>
              </a:rPr>
            </a:br>
            <a:r>
              <a:rPr lang="en-GB" sz="675" b="0" cap="none" noProof="1">
                <a:solidFill>
                  <a:schemeClr val="tx1"/>
                </a:solidFill>
                <a:latin typeface="Arial" panose="020B0604020202020204" pitchFamily="34" charset="0"/>
                <a:cs typeface="Arial" panose="020B0604020202020204" pitchFamily="34" charset="0"/>
              </a:rPr>
              <a:t>of the picture</a:t>
            </a:r>
            <a:endParaRPr lang="en-GB" sz="675" b="0" strike="sngStrike" cap="none" noProof="1">
              <a:solidFill>
                <a:schemeClr val="tx1"/>
              </a:solidFill>
              <a:latin typeface="Arial" panose="020B0604020202020204" pitchFamily="34" charset="0"/>
              <a:cs typeface="Arial" panose="020B0604020202020204" pitchFamily="34" charset="0"/>
            </a:endParaRPr>
          </a:p>
          <a:p>
            <a:pPr algn="l" eaLnBrk="1" hangingPunct="1">
              <a:spcBef>
                <a:spcPct val="0"/>
              </a:spcBef>
              <a:spcAft>
                <a:spcPts val="450"/>
              </a:spcAft>
              <a:buFontTx/>
              <a:buNone/>
              <a:defRPr/>
            </a:pPr>
            <a:r>
              <a:rPr lang="en-GB" altLang="da-DK" sz="675" b="1" cap="none" noProof="1">
                <a:solidFill>
                  <a:schemeClr val="tx1"/>
                </a:solidFill>
                <a:latin typeface="Arial" panose="020B0604020202020204" pitchFamily="34" charset="0"/>
                <a:cs typeface="Arial" panose="020B0604020202020204" pitchFamily="34" charset="0"/>
              </a:rPr>
              <a:t>2. </a:t>
            </a:r>
            <a:r>
              <a:rPr lang="en-GB" altLang="da-DK" sz="675" b="0" cap="none" noProof="1">
                <a:solidFill>
                  <a:schemeClr val="tx1"/>
                </a:solidFill>
                <a:latin typeface="Arial" panose="020B0604020202020204" pitchFamily="34" charset="0"/>
                <a:cs typeface="Arial" panose="020B0604020202020204" pitchFamily="34" charset="0"/>
              </a:rPr>
              <a:t>If you want to scale the picture,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cap="none" noProof="1">
                <a:solidFill>
                  <a:schemeClr val="tx1"/>
                </a:solidFill>
                <a:latin typeface="Arial" panose="020B0604020202020204" pitchFamily="34" charset="0"/>
                <a:cs typeface="Arial" panose="020B0604020202020204" pitchFamily="34" charset="0"/>
              </a:rPr>
              <a:t>hold </a:t>
            </a:r>
            <a:r>
              <a:rPr lang="en-GB" altLang="da-DK" sz="675" b="1" cap="none" noProof="1">
                <a:solidFill>
                  <a:schemeClr val="tx1"/>
                </a:solidFill>
                <a:latin typeface="Arial" panose="020B0604020202020204" pitchFamily="34" charset="0"/>
                <a:cs typeface="Arial" panose="020B0604020202020204" pitchFamily="34" charset="0"/>
              </a:rPr>
              <a:t>shift-</a:t>
            </a:r>
            <a:r>
              <a:rPr lang="en-GB" altLang="da-DK" sz="675" b="0" cap="none" noProof="1">
                <a:solidFill>
                  <a:schemeClr val="tx1"/>
                </a:solidFill>
                <a:latin typeface="Arial" panose="020B0604020202020204" pitchFamily="34" charset="0"/>
                <a:cs typeface="Arial" panose="020B0604020202020204" pitchFamily="34" charset="0"/>
              </a:rPr>
              <a:t>key down while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cap="none" noProof="1">
                <a:solidFill>
                  <a:schemeClr val="tx1"/>
                </a:solidFill>
                <a:latin typeface="Arial" panose="020B0604020202020204" pitchFamily="34" charset="0"/>
                <a:cs typeface="Arial" panose="020B0604020202020204" pitchFamily="34" charset="0"/>
              </a:rPr>
              <a:t>dragging the corners of the </a:t>
            </a:r>
            <a:r>
              <a:rPr lang="en-GB" altLang="da-DK" sz="675" b="0" kern="1200" cap="none" noProof="1">
                <a:solidFill>
                  <a:schemeClr val="tx1"/>
                </a:solidFill>
                <a:latin typeface="Arial" panose="020B0604020202020204" pitchFamily="34" charset="0"/>
                <a:ea typeface="+mn-ea"/>
                <a:cs typeface="Arial" panose="020B0604020202020204" pitchFamily="34" charset="0"/>
              </a:rPr>
              <a:t>picture</a:t>
            </a:r>
          </a:p>
          <a:p>
            <a:pPr algn="l" eaLnBrk="1" hangingPunct="1">
              <a:spcBef>
                <a:spcPct val="0"/>
              </a:spcBef>
              <a:spcAft>
                <a:spcPts val="450"/>
              </a:spcAft>
              <a:buFontTx/>
              <a:buNone/>
              <a:defRPr/>
            </a:pPr>
            <a:r>
              <a:rPr lang="en-GB" altLang="da-DK" sz="675" b="1" cap="none" noProof="1">
                <a:solidFill>
                  <a:schemeClr val="tx1"/>
                </a:solidFill>
                <a:latin typeface="Arial" panose="020B0604020202020204" pitchFamily="34" charset="0"/>
                <a:cs typeface="Arial" panose="020B0604020202020204" pitchFamily="34" charset="0"/>
              </a:rPr>
              <a:t>Hint:</a:t>
            </a:r>
            <a:r>
              <a:rPr lang="en-GB" altLang="da-DK" sz="675" b="0" cap="none" noProof="1">
                <a:solidFill>
                  <a:schemeClr val="tx1"/>
                </a:solidFill>
                <a:latin typeface="Arial" panose="020B0604020202020204" pitchFamily="34" charset="0"/>
                <a:cs typeface="Arial" panose="020B0604020202020204" pitchFamily="34" charset="0"/>
              </a:rPr>
              <a:t> if you delete the picture and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cap="none" noProof="1">
                <a:solidFill>
                  <a:schemeClr val="tx1"/>
                </a:solidFill>
                <a:latin typeface="Arial" panose="020B0604020202020204" pitchFamily="34" charset="0"/>
                <a:cs typeface="Arial" panose="020B0604020202020204" pitchFamily="34" charset="0"/>
              </a:rPr>
              <a:t>insert a new one, the picture may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cap="none" noProof="1">
                <a:solidFill>
                  <a:schemeClr val="tx1"/>
                </a:solidFill>
                <a:latin typeface="Arial" panose="020B0604020202020204" pitchFamily="34" charset="0"/>
                <a:cs typeface="Arial" panose="020B0604020202020204" pitchFamily="34" charset="0"/>
              </a:rPr>
              <a:t>lie in front of the text or graphic</a:t>
            </a:r>
            <a:r>
              <a:rPr lang="en-GB" altLang="da-DK" sz="675" b="0" strike="noStrike" cap="none" noProof="1">
                <a:solidFill>
                  <a:schemeClr val="tx1"/>
                </a:solidFill>
                <a:latin typeface="Arial" panose="020B0604020202020204" pitchFamily="34" charset="0"/>
                <a:cs typeface="Arial" panose="020B0604020202020204" pitchFamily="34" charset="0"/>
              </a:rPr>
              <a:t>,</a:t>
            </a:r>
            <a:r>
              <a:rPr lang="en-GB" altLang="da-DK" sz="675" b="0" cap="none" noProof="1">
                <a:solidFill>
                  <a:schemeClr val="tx1"/>
                </a:solidFill>
                <a:latin typeface="Arial" panose="020B0604020202020204" pitchFamily="34" charset="0"/>
                <a:cs typeface="Arial" panose="020B0604020202020204" pitchFamily="34" charset="0"/>
              </a:rPr>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strike="noStrike" cap="none" noProof="1">
                <a:solidFill>
                  <a:schemeClr val="tx1"/>
                </a:solidFill>
                <a:latin typeface="Arial" panose="020B0604020202020204" pitchFamily="34" charset="0"/>
                <a:cs typeface="Arial" panose="020B0604020202020204" pitchFamily="34" charset="0"/>
              </a:rPr>
              <a:t>if</a:t>
            </a:r>
            <a:r>
              <a:rPr lang="en-GB" altLang="da-DK" sz="675" b="0" cap="none" noProof="1">
                <a:solidFill>
                  <a:schemeClr val="tx1"/>
                </a:solidFill>
                <a:latin typeface="Arial" panose="020B0604020202020204" pitchFamily="34" charset="0"/>
                <a:cs typeface="Arial" panose="020B0604020202020204" pitchFamily="34" charset="0"/>
              </a:rPr>
              <a:t> this happens, select the picture,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cap="none" noProof="1">
                <a:solidFill>
                  <a:schemeClr val="tx1"/>
                </a:solidFill>
                <a:latin typeface="Arial" panose="020B0604020202020204" pitchFamily="34" charset="0"/>
                <a:cs typeface="Arial" panose="020B0604020202020204" pitchFamily="34" charset="0"/>
              </a:rPr>
              <a:t>right-click and choose </a:t>
            </a:r>
            <a:r>
              <a:rPr lang="en-GB" altLang="da-DK" sz="675" b="1" cap="none" noProof="1">
                <a:solidFill>
                  <a:schemeClr val="tx1"/>
                </a:solidFill>
                <a:latin typeface="Arial" panose="020B0604020202020204" pitchFamily="34" charset="0"/>
                <a:cs typeface="Arial" panose="020B0604020202020204" pitchFamily="34"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a:solidFill>
                  <a:schemeClr val="tx1"/>
                </a:solidFill>
                <a:latin typeface="Arial" panose="020B0604020202020204" pitchFamily="34" charset="0"/>
                <a:cs typeface="Arial" panose="020B0604020202020204" pitchFamily="34" charset="0"/>
              </a:rPr>
              <a:t>Use layouts</a:t>
            </a:r>
          </a:p>
          <a:p>
            <a:pPr algn="l" eaLnBrk="1" hangingPunct="1">
              <a:spcAft>
                <a:spcPts val="450"/>
              </a:spcAft>
              <a:defRPr/>
            </a:pPr>
            <a:r>
              <a:rPr lang="en-GB" altLang="da-DK" sz="675" b="1" cap="none" noProof="1">
                <a:solidFill>
                  <a:schemeClr val="tx1"/>
                </a:solidFill>
                <a:latin typeface="Arial" panose="020B0604020202020204" pitchFamily="34" charset="0"/>
                <a:cs typeface="Arial" panose="020B0604020202020204" pitchFamily="34" charset="0"/>
              </a:rPr>
              <a:t>1. </a:t>
            </a:r>
            <a:r>
              <a:rPr lang="en-GB" altLang="da-DK" sz="675" cap="none" noProof="1">
                <a:solidFill>
                  <a:schemeClr val="tx1"/>
                </a:solidFill>
                <a:latin typeface="Arial" panose="020B0604020202020204" pitchFamily="34" charset="0"/>
                <a:cs typeface="Arial" panose="020B0604020202020204" pitchFamily="34" charset="0"/>
              </a:rPr>
              <a:t>Click the </a:t>
            </a:r>
            <a:r>
              <a:rPr lang="en-GB" altLang="da-DK" sz="675" b="1" cap="none" noProof="1">
                <a:solidFill>
                  <a:schemeClr val="tx1"/>
                </a:solidFill>
                <a:latin typeface="Arial" panose="020B0604020202020204" pitchFamily="34" charset="0"/>
                <a:cs typeface="Arial" panose="020B0604020202020204" pitchFamily="34" charset="0"/>
              </a:rPr>
              <a:t>home tab</a:t>
            </a:r>
            <a:endParaRPr lang="en-GB" altLang="da-DK" sz="675" b="0" strike="sngStrike" cap="none" noProof="1">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1" cap="none" noProof="1">
                <a:solidFill>
                  <a:schemeClr val="tx1"/>
                </a:solidFill>
                <a:latin typeface="Arial" panose="020B0604020202020204" pitchFamily="34" charset="0"/>
                <a:cs typeface="Arial" panose="020B0604020202020204" pitchFamily="34" charset="0"/>
              </a:rPr>
              <a:t>2. </a:t>
            </a:r>
            <a:r>
              <a:rPr lang="en-GB" altLang="da-DK" sz="675" cap="none" noProof="1">
                <a:solidFill>
                  <a:schemeClr val="tx1"/>
                </a:solidFill>
                <a:latin typeface="Arial" panose="020B0604020202020204" pitchFamily="34" charset="0"/>
                <a:cs typeface="Arial" panose="020B0604020202020204" pitchFamily="34" charset="0"/>
              </a:rPr>
              <a:t>Click the </a:t>
            </a:r>
            <a:r>
              <a:rPr lang="en-GB" altLang="da-DK" sz="675" b="1" cap="none" baseline="0" noProof="1">
                <a:solidFill>
                  <a:schemeClr val="tx1"/>
                </a:solidFill>
                <a:latin typeface="Arial" panose="020B0604020202020204" pitchFamily="34" charset="0"/>
                <a:cs typeface="Arial" panose="020B0604020202020204" pitchFamily="34" charset="0"/>
              </a:rPr>
              <a:t>new slide</a:t>
            </a:r>
            <a:r>
              <a:rPr lang="en-GB" altLang="da-DK" sz="675" cap="none" noProof="1">
                <a:solidFill>
                  <a:schemeClr val="tx1"/>
                </a:solidFill>
                <a:latin typeface="Arial" panose="020B0604020202020204" pitchFamily="34" charset="0"/>
                <a:cs typeface="Arial" panose="020B0604020202020204" pitchFamily="34" charset="0"/>
              </a:rPr>
              <a:t>menu to </a:t>
            </a:r>
            <a:br>
              <a:rPr lang="en-GB" altLang="da-DK" sz="675" cap="none" noProof="1">
                <a:solidFill>
                  <a:schemeClr val="tx1"/>
                </a:solidFill>
                <a:latin typeface="Arial" panose="020B0604020202020204" pitchFamily="34" charset="0"/>
                <a:cs typeface="Arial" panose="020B0604020202020204" pitchFamily="34" charset="0"/>
              </a:rPr>
            </a:br>
            <a:r>
              <a:rPr lang="en-GB" altLang="da-DK" sz="675" cap="none" noProof="1">
                <a:solidFill>
                  <a:schemeClr val="tx1"/>
                </a:solidFill>
                <a:latin typeface="Arial" panose="020B0604020202020204" pitchFamily="34" charset="0"/>
                <a:cs typeface="Arial" panose="020B0604020202020204" pitchFamily="34" charset="0"/>
              </a:rPr>
              <a:t>insert new slide</a:t>
            </a:r>
          </a:p>
          <a:p>
            <a:pPr algn="l" eaLnBrk="1" hangingPunct="1">
              <a:spcAft>
                <a:spcPts val="180"/>
              </a:spcAft>
              <a:defRPr/>
            </a:pPr>
            <a:r>
              <a:rPr lang="en-GB" altLang="da-DK" sz="675" b="1" cap="none" noProof="1">
                <a:solidFill>
                  <a:schemeClr val="tx1"/>
                </a:solidFill>
                <a:latin typeface="Arial" panose="020B0604020202020204" pitchFamily="34" charset="0"/>
                <a:cs typeface="Arial" panose="020B0604020202020204" pitchFamily="34" charset="0"/>
              </a:rPr>
              <a:t>3. </a:t>
            </a:r>
            <a:r>
              <a:rPr lang="en-GB" altLang="da-DK" sz="675" cap="none" noProof="1">
                <a:solidFill>
                  <a:schemeClr val="tx1"/>
                </a:solidFill>
                <a:latin typeface="Arial" panose="020B0604020202020204" pitchFamily="34" charset="0"/>
                <a:cs typeface="Arial" panose="020B0604020202020204" pitchFamily="34" charset="0"/>
              </a:rPr>
              <a:t>Choose </a:t>
            </a:r>
            <a:r>
              <a:rPr lang="en-GB" altLang="da-DK" sz="675" b="1" cap="none" noProof="1">
                <a:solidFill>
                  <a:schemeClr val="tx1"/>
                </a:solidFill>
                <a:latin typeface="Arial" panose="020B0604020202020204" pitchFamily="34" charset="0"/>
                <a:cs typeface="Arial" panose="020B0604020202020204" pitchFamily="34" charset="0"/>
              </a:rPr>
              <a:t>layout</a:t>
            </a:r>
            <a:r>
              <a:rPr lang="en-GB" altLang="da-DK" sz="675" cap="none" baseline="0" noProof="1">
                <a:solidFill>
                  <a:schemeClr val="tx1"/>
                </a:solidFill>
                <a:latin typeface="Arial" panose="020B0604020202020204" pitchFamily="34" charset="0"/>
                <a:cs typeface="Arial" panose="020B0604020202020204" pitchFamily="34" charset="0"/>
              </a:rPr>
              <a:t> to change an appropriate layout from the </a:t>
            </a:r>
            <a:br>
              <a:rPr lang="en-GB" altLang="da-DK" sz="675" cap="none" baseline="0" noProof="1">
                <a:solidFill>
                  <a:schemeClr val="tx1"/>
                </a:solidFill>
                <a:latin typeface="Arial" panose="020B0604020202020204" pitchFamily="34" charset="0"/>
                <a:cs typeface="Arial" panose="020B0604020202020204" pitchFamily="34" charset="0"/>
              </a:rPr>
            </a:br>
            <a:r>
              <a:rPr lang="en-GB" altLang="da-DK" sz="675" strike="noStrike" cap="none" baseline="0" noProof="1">
                <a:solidFill>
                  <a:schemeClr val="tx1"/>
                </a:solidFill>
                <a:latin typeface="Arial" panose="020B0604020202020204" pitchFamily="34" charset="0"/>
                <a:cs typeface="Arial" panose="020B0604020202020204" pitchFamily="34" charset="0"/>
              </a:rPr>
              <a:t>"</a:t>
            </a:r>
            <a:r>
              <a:rPr lang="en-GB" altLang="da-DK" sz="675" cap="none" baseline="0" noProof="1">
                <a:solidFill>
                  <a:schemeClr val="tx1"/>
                </a:solidFill>
                <a:latin typeface="Arial" panose="020B0604020202020204" pitchFamily="34" charset="0"/>
                <a:cs typeface="Arial" panose="020B0604020202020204" pitchFamily="34" charset="0"/>
              </a:rPr>
              <a:t>drop down</a:t>
            </a:r>
            <a:r>
              <a:rPr lang="en-GB" altLang="da-DK" sz="675" strike="noStrike" cap="none" baseline="0" noProof="1">
                <a:solidFill>
                  <a:schemeClr val="tx1"/>
                </a:solidFill>
                <a:latin typeface="Arial" panose="020B0604020202020204" pitchFamily="34" charset="0"/>
                <a:cs typeface="Arial" panose="020B0604020202020204" pitchFamily="34" charset="0"/>
              </a:rPr>
              <a:t>"</a:t>
            </a:r>
            <a:r>
              <a:rPr lang="en-GB" altLang="da-DK" sz="675" cap="none" baseline="0" noProof="1">
                <a:solidFill>
                  <a:schemeClr val="tx1"/>
                </a:solidFill>
                <a:latin typeface="Arial" panose="020B0604020202020204" pitchFamily="34" charset="0"/>
                <a:cs typeface="Arial" panose="020B0604020202020204" pitchFamily="34" charset="0"/>
              </a:rPr>
              <a:t> menu </a:t>
            </a:r>
            <a:endParaRPr lang="en-GB" sz="675" b="1" cap="none" noProof="1">
              <a:solidFill>
                <a:schemeClr val="tx1"/>
              </a:solidFill>
              <a:latin typeface="Arial" panose="020B0604020202020204" pitchFamily="34" charset="0"/>
              <a:cs typeface="Arial" panose="020B0604020202020204" pitchFamily="34"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a:solidFill>
                  <a:schemeClr val="tx1"/>
                </a:solidFill>
                <a:latin typeface="Arial" panose="020B0604020202020204" pitchFamily="34" charset="0"/>
                <a:cs typeface="Arial" panose="020B0604020202020204" pitchFamily="34"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a:solidFill>
                  <a:schemeClr val="tx1"/>
                </a:solidFill>
                <a:latin typeface="Arial" panose="020B0604020202020204" pitchFamily="34" charset="0"/>
                <a:cs typeface="Arial" panose="020B0604020202020204" pitchFamily="34" charset="0"/>
              </a:rPr>
              <a:t>1.</a:t>
            </a:r>
            <a:r>
              <a:rPr lang="en-GB" altLang="da-DK" sz="675" cap="none" noProof="1">
                <a:solidFill>
                  <a:schemeClr val="tx1"/>
                </a:solidFill>
                <a:latin typeface="Arial" panose="020B0604020202020204" pitchFamily="34" charset="0"/>
                <a:cs typeface="Arial" panose="020B0604020202020204" pitchFamily="34" charset="0"/>
              </a:rPr>
              <a:t> Click the </a:t>
            </a:r>
            <a:r>
              <a:rPr lang="en-GB" altLang="da-DK" sz="675" b="1" cap="none" noProof="1">
                <a:solidFill>
                  <a:schemeClr val="tx1"/>
                </a:solidFill>
                <a:latin typeface="Arial" panose="020B0604020202020204" pitchFamily="34" charset="0"/>
                <a:cs typeface="Arial" panose="020B0604020202020204" pitchFamily="34" charset="0"/>
              </a:rPr>
              <a:t>home tab</a:t>
            </a:r>
            <a:endParaRPr lang="en-GB" altLang="da-DK" sz="675" strike="sngStrike" cap="none" noProof="1">
              <a:solidFill>
                <a:schemeClr val="tx1"/>
              </a:solidFill>
              <a:latin typeface="Arial" panose="020B0604020202020204" pitchFamily="34" charset="0"/>
              <a:cs typeface="Arial" panose="020B0604020202020204" pitchFamily="34"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a:solidFill>
                  <a:schemeClr val="tx1"/>
                </a:solidFill>
                <a:latin typeface="Arial" panose="020B0604020202020204" pitchFamily="34" charset="0"/>
                <a:cs typeface="Arial" panose="020B0604020202020204" pitchFamily="34" charset="0"/>
              </a:rPr>
              <a:t>2. </a:t>
            </a:r>
            <a:r>
              <a:rPr lang="en-GB" altLang="da-DK" sz="675" cap="none" noProof="1">
                <a:solidFill>
                  <a:schemeClr val="tx1"/>
                </a:solidFill>
                <a:latin typeface="Arial" panose="020B0604020202020204" pitchFamily="34" charset="0"/>
                <a:cs typeface="Arial" panose="020B0604020202020204" pitchFamily="34" charset="0"/>
              </a:rPr>
              <a:t>Click the </a:t>
            </a:r>
            <a:r>
              <a:rPr lang="en-GB" altLang="da-DK" sz="675" b="1" cap="none" baseline="0" noProof="1">
                <a:solidFill>
                  <a:schemeClr val="tx1"/>
                </a:solidFill>
                <a:latin typeface="Arial" panose="020B0604020202020204" pitchFamily="34" charset="0"/>
                <a:cs typeface="Arial" panose="020B0604020202020204" pitchFamily="34" charset="0"/>
              </a:rPr>
              <a:t>reset </a:t>
            </a:r>
            <a:r>
              <a:rPr lang="en-GB" altLang="da-DK" sz="675" cap="none" noProof="1">
                <a:solidFill>
                  <a:schemeClr val="tx1"/>
                </a:solidFill>
                <a:latin typeface="Arial" panose="020B0604020202020204" pitchFamily="34" charset="0"/>
                <a:cs typeface="Arial" panose="020B0604020202020204" pitchFamily="34"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a:solidFill>
                  <a:schemeClr val="tx1"/>
                </a:solidFill>
                <a:latin typeface="Arial" panose="020B0604020202020204" pitchFamily="34" charset="0"/>
                <a:cs typeface="Arial" panose="020B0604020202020204" pitchFamily="34" charset="0"/>
              </a:rPr>
              <a:t>Position, size</a:t>
            </a:r>
            <a:r>
              <a:rPr lang="en-GB" altLang="da-DK" sz="675" cap="none" baseline="0" noProof="1">
                <a:solidFill>
                  <a:schemeClr val="tx1"/>
                </a:solidFill>
                <a:latin typeface="Arial" panose="020B0604020202020204" pitchFamily="34" charset="0"/>
                <a:cs typeface="Arial" panose="020B0604020202020204" pitchFamily="34"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a:solidFill>
                  <a:schemeClr val="tx1"/>
                </a:solidFill>
                <a:latin typeface="Arial" panose="020B0604020202020204" pitchFamily="34" charset="0"/>
                <a:cs typeface="Arial" panose="020B0604020202020204" pitchFamily="34" charset="0"/>
              </a:rPr>
              <a:t>Slide placeholders to their default </a:t>
            </a:r>
            <a:br>
              <a:rPr lang="en-GB" altLang="da-DK" sz="675" cap="none" baseline="0" noProof="1">
                <a:solidFill>
                  <a:schemeClr val="tx1"/>
                </a:solidFill>
                <a:latin typeface="Arial" panose="020B0604020202020204" pitchFamily="34" charset="0"/>
                <a:cs typeface="Arial" panose="020B0604020202020204" pitchFamily="34" charset="0"/>
              </a:rPr>
            </a:br>
            <a:r>
              <a:rPr lang="en-GB" altLang="da-DK" sz="675" cap="none" baseline="0" noProof="1">
                <a:solidFill>
                  <a:schemeClr val="tx1"/>
                </a:solidFill>
                <a:latin typeface="Arial" panose="020B0604020202020204" pitchFamily="34" charset="0"/>
                <a:cs typeface="Arial" panose="020B0604020202020204" pitchFamily="34" charset="0"/>
              </a:rPr>
              <a:t>settings</a:t>
            </a:r>
            <a:endParaRPr lang="en-GB" altLang="da-DK" sz="675" cap="none" noProof="1">
              <a:solidFill>
                <a:schemeClr val="tx1"/>
              </a:solidFill>
              <a:latin typeface="Arial" panose="020B0604020202020204" pitchFamily="34" charset="0"/>
              <a:cs typeface="Arial" panose="020B0604020202020204" pitchFamily="34"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a:solidFill>
                  <a:schemeClr val="tx1"/>
                </a:solidFill>
                <a:latin typeface="Arial" panose="020B0604020202020204" pitchFamily="34" charset="0"/>
                <a:cs typeface="Arial" panose="020B0604020202020204" pitchFamily="34" charset="0"/>
              </a:rPr>
              <a:t>Use text</a:t>
            </a:r>
            <a:r>
              <a:rPr lang="en-GB" sz="750" b="1" cap="none" baseline="0" noProof="1">
                <a:solidFill>
                  <a:schemeClr val="tx1"/>
                </a:solidFill>
                <a:latin typeface="Arial" panose="020B0604020202020204" pitchFamily="34" charset="0"/>
                <a:cs typeface="Arial" panose="020B0604020202020204" pitchFamily="34" charset="0"/>
              </a:rPr>
              <a:t> styles (levels)</a:t>
            </a:r>
            <a:endParaRPr lang="en-GB" sz="750" b="1" cap="none" noProof="1">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0" cap="none" noProof="1">
                <a:solidFill>
                  <a:schemeClr val="tx1"/>
                </a:solidFill>
                <a:latin typeface="Arial" panose="020B0604020202020204" pitchFamily="34" charset="0"/>
                <a:cs typeface="Arial" panose="020B0604020202020204" pitchFamily="34" charset="0"/>
              </a:rPr>
              <a:t>Use the </a:t>
            </a:r>
            <a:r>
              <a:rPr lang="en-GB" altLang="da-DK" sz="675" b="1" cap="none" noProof="1">
                <a:solidFill>
                  <a:schemeClr val="tx1"/>
                </a:solidFill>
                <a:latin typeface="Arial" panose="020B0604020202020204" pitchFamily="34" charset="0"/>
                <a:cs typeface="Arial" panose="020B0604020202020204" pitchFamily="34" charset="0"/>
              </a:rPr>
              <a:t>tab</a:t>
            </a:r>
            <a:r>
              <a:rPr lang="en-GB" altLang="da-DK" sz="675" b="0" cap="none" noProof="1">
                <a:solidFill>
                  <a:schemeClr val="tx1"/>
                </a:solidFill>
                <a:latin typeface="Arial" panose="020B0604020202020204" pitchFamily="34" charset="0"/>
                <a:cs typeface="Arial" panose="020B0604020202020204" pitchFamily="34" charset="0"/>
              </a:rPr>
              <a:t>-key</a:t>
            </a:r>
            <a:r>
              <a:rPr lang="en-GB" altLang="da-DK" sz="675" b="0" cap="none" baseline="0" noProof="1">
                <a:solidFill>
                  <a:schemeClr val="tx1"/>
                </a:solidFill>
                <a:latin typeface="Arial" panose="020B0604020202020204" pitchFamily="34" charset="0"/>
                <a:cs typeface="Arial" panose="020B0604020202020204" pitchFamily="34" charset="0"/>
              </a:rPr>
              <a:t> to jump through </a:t>
            </a:r>
            <a:br>
              <a:rPr lang="en-GB" altLang="da-DK" sz="675" b="0" cap="none" baseline="0" noProof="1">
                <a:solidFill>
                  <a:schemeClr val="tx1"/>
                </a:solidFill>
                <a:latin typeface="Arial" panose="020B0604020202020204" pitchFamily="34" charset="0"/>
                <a:cs typeface="Arial" panose="020B0604020202020204" pitchFamily="34" charset="0"/>
              </a:rPr>
            </a:br>
            <a:r>
              <a:rPr lang="en-GB" altLang="da-DK" sz="675" b="0" cap="none" baseline="0" noProof="1">
                <a:solidFill>
                  <a:schemeClr val="tx1"/>
                </a:solidFill>
                <a:latin typeface="Arial" panose="020B0604020202020204" pitchFamily="34" charset="0"/>
                <a:cs typeface="Arial" panose="020B0604020202020204" pitchFamily="34" charset="0"/>
              </a:rPr>
              <a:t>levels. Click </a:t>
            </a:r>
            <a:r>
              <a:rPr lang="en-GB" altLang="da-DK" sz="675" b="1" cap="none" baseline="0" noProof="1">
                <a:solidFill>
                  <a:schemeClr val="tx1"/>
                </a:solidFill>
                <a:latin typeface="Arial" panose="020B0604020202020204" pitchFamily="34" charset="0"/>
                <a:cs typeface="Arial" panose="020B0604020202020204" pitchFamily="34" charset="0"/>
              </a:rPr>
              <a:t>ENTER</a:t>
            </a:r>
            <a:r>
              <a:rPr lang="en-GB" altLang="da-DK" sz="675" b="0" cap="none" baseline="0" noProof="1">
                <a:solidFill>
                  <a:schemeClr val="tx1"/>
                </a:solidFill>
                <a:latin typeface="Arial" panose="020B0604020202020204" pitchFamily="34" charset="0"/>
                <a:cs typeface="Arial" panose="020B0604020202020204" pitchFamily="34" charset="0"/>
              </a:rPr>
              <a:t>, then </a:t>
            </a:r>
            <a:r>
              <a:rPr lang="en-GB" altLang="da-DK" sz="675" b="1" cap="none" baseline="0" noProof="1">
                <a:solidFill>
                  <a:schemeClr val="tx1"/>
                </a:solidFill>
                <a:latin typeface="Arial" panose="020B0604020202020204" pitchFamily="34" charset="0"/>
                <a:cs typeface="Arial" panose="020B0604020202020204" pitchFamily="34" charset="0"/>
              </a:rPr>
              <a:t>TAB</a:t>
            </a:r>
            <a:r>
              <a:rPr lang="en-GB" altLang="da-DK" sz="675" b="0" cap="none" baseline="0" noProof="1">
                <a:solidFill>
                  <a:schemeClr val="tx1"/>
                </a:solidFill>
                <a:latin typeface="Arial" panose="020B0604020202020204" pitchFamily="34" charset="0"/>
                <a:cs typeface="Arial" panose="020B0604020202020204" pitchFamily="34" charset="0"/>
              </a:rPr>
              <a:t> to switch from one level to the next level</a:t>
            </a:r>
          </a:p>
          <a:p>
            <a:pPr algn="l" eaLnBrk="1" hangingPunct="1">
              <a:spcAft>
                <a:spcPts val="180"/>
              </a:spcAft>
              <a:defRPr/>
            </a:pPr>
            <a:r>
              <a:rPr lang="en-GB" altLang="da-DK" sz="675" b="0" cap="none" baseline="0" noProof="1">
                <a:solidFill>
                  <a:schemeClr val="tx1"/>
                </a:solidFill>
                <a:latin typeface="Arial" panose="020B0604020202020204" pitchFamily="34" charset="0"/>
                <a:cs typeface="Arial" panose="020B0604020202020204" pitchFamily="34" charset="0"/>
              </a:rPr>
              <a:t>To go back in levels use </a:t>
            </a:r>
            <a:r>
              <a:rPr lang="en-GB" altLang="da-DK" sz="675" b="1" cap="none" baseline="0" noProof="1">
                <a:solidFill>
                  <a:schemeClr val="tx1"/>
                </a:solidFill>
                <a:latin typeface="Arial" panose="020B0604020202020204" pitchFamily="34" charset="0"/>
                <a:cs typeface="Arial" panose="020B0604020202020204" pitchFamily="34" charset="0"/>
              </a:rPr>
              <a:t>SHIFT-TAB</a:t>
            </a:r>
            <a:endParaRPr lang="en-GB" altLang="da-DK" sz="675" b="1" cap="none" noProof="1">
              <a:solidFill>
                <a:schemeClr val="tx1"/>
              </a:solidFill>
              <a:latin typeface="Arial" panose="020B0604020202020204" pitchFamily="34" charset="0"/>
              <a:cs typeface="Arial" panose="020B0604020202020204" pitchFamily="34" charset="0"/>
            </a:endParaRPr>
          </a:p>
          <a:p>
            <a:pPr algn="l" eaLnBrk="1" hangingPunct="1">
              <a:spcAft>
                <a:spcPts val="180"/>
              </a:spcAft>
              <a:defRPr/>
            </a:pPr>
            <a:endParaRPr lang="en-GB" sz="675" b="1" cap="none" noProof="1">
              <a:solidFill>
                <a:schemeClr val="tx1"/>
              </a:solidFill>
              <a:latin typeface="Arial" panose="020B0604020202020204" pitchFamily="34" charset="0"/>
              <a:cs typeface="Arial" panose="020B0604020202020204" pitchFamily="34" charset="0"/>
            </a:endParaRPr>
          </a:p>
          <a:p>
            <a:pPr algn="l" eaLnBrk="1" hangingPunct="1">
              <a:spcAft>
                <a:spcPts val="180"/>
              </a:spcAft>
              <a:defRPr/>
            </a:pPr>
            <a:r>
              <a:rPr lang="en-GB" sz="675" cap="none" noProof="1">
                <a:solidFill>
                  <a:schemeClr val="tx1"/>
                </a:solidFill>
                <a:latin typeface="Arial" panose="020B0604020202020204" pitchFamily="34" charset="0"/>
                <a:cs typeface="Arial" panose="020B0604020202020204" pitchFamily="34" charset="0"/>
              </a:rPr>
              <a:t>Alternatively, </a:t>
            </a:r>
            <a:r>
              <a:rPr lang="en-GB" sz="675" b="1" cap="none" noProof="1">
                <a:solidFill>
                  <a:schemeClr val="tx1"/>
                </a:solidFill>
                <a:latin typeface="Arial" panose="020B0604020202020204" pitchFamily="34" charset="0"/>
                <a:cs typeface="Arial" panose="020B0604020202020204" pitchFamily="34" charset="0"/>
              </a:rPr>
              <a:t>Increase</a:t>
            </a:r>
            <a:r>
              <a:rPr lang="en-GB" sz="675" cap="none" baseline="0" noProof="1">
                <a:solidFill>
                  <a:schemeClr val="tx1"/>
                </a:solidFill>
                <a:latin typeface="Arial" panose="020B0604020202020204" pitchFamily="34" charset="0"/>
                <a:cs typeface="Arial" panose="020B0604020202020204" pitchFamily="34" charset="0"/>
              </a:rPr>
              <a:t> and</a:t>
            </a:r>
            <a:br>
              <a:rPr lang="en-GB" sz="675" cap="none" baseline="0" noProof="1">
                <a:solidFill>
                  <a:schemeClr val="tx1"/>
                </a:solidFill>
                <a:latin typeface="Arial" panose="020B0604020202020204" pitchFamily="34" charset="0"/>
                <a:cs typeface="Arial" panose="020B0604020202020204" pitchFamily="34" charset="0"/>
              </a:rPr>
            </a:br>
            <a:r>
              <a:rPr lang="en-GB" sz="675" b="1" cap="none" baseline="0" noProof="1">
                <a:solidFill>
                  <a:schemeClr val="tx1"/>
                </a:solidFill>
                <a:latin typeface="Arial" panose="020B0604020202020204" pitchFamily="34" charset="0"/>
                <a:cs typeface="Arial" panose="020B0604020202020204" pitchFamily="34" charset="0"/>
              </a:rPr>
              <a:t>Decrease list level </a:t>
            </a:r>
            <a:r>
              <a:rPr lang="en-GB" sz="675" cap="none" baseline="0" noProof="1">
                <a:solidFill>
                  <a:schemeClr val="tx1"/>
                </a:solidFill>
                <a:latin typeface="Arial" panose="020B0604020202020204" pitchFamily="34" charset="0"/>
                <a:cs typeface="Arial" panose="020B0604020202020204" pitchFamily="34" charset="0"/>
              </a:rPr>
              <a:t>can be used</a:t>
            </a:r>
            <a:endParaRPr lang="en-GB" sz="675" cap="none" noProof="1">
              <a:solidFill>
                <a:schemeClr val="tx1"/>
              </a:solidFill>
              <a:latin typeface="Arial" panose="020B0604020202020204" pitchFamily="34" charset="0"/>
              <a:cs typeface="Arial" panose="020B0604020202020204" pitchFamily="34"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a:solidFill>
                  <a:schemeClr val="tx1"/>
                </a:solidFill>
                <a:latin typeface="Arial" panose="020B0604020202020204" pitchFamily="34" charset="0"/>
                <a:ea typeface="+mn-ea"/>
                <a:cs typeface="Arial" panose="020B0604020202020204" pitchFamily="34" charset="0"/>
              </a:rPr>
              <a:t> </a:t>
            </a:r>
            <a:r>
              <a:rPr lang="en-GB" sz="1000" b="1" kern="1200" cap="none" noProof="1">
                <a:solidFill>
                  <a:schemeClr val="tx1"/>
                </a:solidFill>
                <a:latin typeface="Arial" panose="020B0604020202020204" pitchFamily="34" charset="0"/>
                <a:ea typeface="+mn-ea"/>
                <a:cs typeface="Arial" panose="020B0604020202020204" pitchFamily="34" charset="0"/>
              </a:rPr>
              <a:t>font on Mac</a:t>
            </a:r>
          </a:p>
          <a:p>
            <a:pPr algn="l" eaLnBrk="1" hangingPunct="1">
              <a:spcBef>
                <a:spcPct val="0"/>
              </a:spcBef>
              <a:spcAft>
                <a:spcPts val="450"/>
              </a:spcAft>
              <a:buFontTx/>
              <a:buNone/>
              <a:defRPr/>
            </a:pPr>
            <a:r>
              <a:rPr lang="en-GB" sz="680" b="1" i="0" kern="1200" dirty="0">
                <a:solidFill>
                  <a:schemeClr val="tx1"/>
                </a:solidFill>
                <a:effectLst/>
                <a:latin typeface="Arial" pitchFamily="34" charset="0"/>
                <a:ea typeface="+mn-ea"/>
                <a:cs typeface="+mn-cs"/>
              </a:rPr>
              <a:t>1. </a:t>
            </a:r>
            <a:r>
              <a:rPr lang="en-GB" sz="680" b="0" i="0" kern="1200" dirty="0">
                <a:solidFill>
                  <a:schemeClr val="tx1"/>
                </a:solidFill>
                <a:effectLst/>
                <a:latin typeface="Arial" pitchFamily="34" charset="0"/>
                <a:ea typeface="+mn-ea"/>
                <a:cs typeface="+mn-cs"/>
              </a:rPr>
              <a:t>Unzip</a:t>
            </a:r>
            <a:r>
              <a:rPr lang="en-GB" sz="680" b="0" i="0" kern="1200" baseline="0" dirty="0">
                <a:solidFill>
                  <a:schemeClr val="tx1"/>
                </a:solidFill>
                <a:effectLst/>
                <a:latin typeface="Arial" pitchFamily="34" charset="0"/>
                <a:ea typeface="+mn-ea"/>
                <a:cs typeface="+mn-cs"/>
              </a:rPr>
              <a:t> the font-file and d</a:t>
            </a:r>
            <a:r>
              <a:rPr lang="en-GB" sz="680" b="0" i="0" kern="1200" dirty="0">
                <a:solidFill>
                  <a:schemeClr val="tx1"/>
                </a:solidFill>
                <a:effectLst/>
                <a:latin typeface="Arial" pitchFamily="34" charset="0"/>
                <a:ea typeface="+mn-ea"/>
                <a:cs typeface="+mn-cs"/>
              </a:rPr>
              <a:t>ouble-click on one of the font files. Font Book will display a sample of the font. </a:t>
            </a:r>
          </a:p>
          <a:p>
            <a:pPr algn="l" eaLnBrk="1" hangingPunct="1">
              <a:spcBef>
                <a:spcPct val="0"/>
              </a:spcBef>
              <a:spcAft>
                <a:spcPts val="450"/>
              </a:spcAft>
              <a:buFontTx/>
              <a:buNone/>
              <a:defRPr/>
            </a:pPr>
            <a:r>
              <a:rPr lang="en-GB" sz="680" b="1" i="0" kern="1200" dirty="0">
                <a:solidFill>
                  <a:schemeClr val="tx1"/>
                </a:solidFill>
                <a:effectLst/>
                <a:latin typeface="Arial" pitchFamily="34" charset="0"/>
                <a:ea typeface="+mn-ea"/>
                <a:cs typeface="+mn-cs"/>
              </a:rPr>
              <a:t>2. </a:t>
            </a:r>
            <a:r>
              <a:rPr lang="en-GB" sz="680" b="0" i="0" kern="1200" dirty="0">
                <a:solidFill>
                  <a:schemeClr val="tx1"/>
                </a:solidFill>
                <a:effectLst/>
                <a:latin typeface="Arial" pitchFamily="34" charset="0"/>
                <a:ea typeface="+mn-ea"/>
                <a:cs typeface="+mn-cs"/>
              </a:rPr>
              <a:t>Choose </a:t>
            </a:r>
            <a:r>
              <a:rPr lang="en-GB" sz="680" b="1" i="0" kern="1200" dirty="0">
                <a:solidFill>
                  <a:schemeClr val="tx1"/>
                </a:solidFill>
                <a:effectLst/>
                <a:latin typeface="Arial" pitchFamily="34" charset="0"/>
                <a:ea typeface="+mn-ea"/>
                <a:cs typeface="+mn-cs"/>
              </a:rPr>
              <a:t>Add Fonts</a:t>
            </a:r>
            <a:r>
              <a:rPr lang="en-GB" sz="680" b="0" i="0" kern="1200" dirty="0">
                <a:solidFill>
                  <a:schemeClr val="tx1"/>
                </a:solidFill>
                <a:effectLst/>
                <a:latin typeface="Arial" pitchFamily="34" charset="0"/>
                <a:ea typeface="+mn-ea"/>
                <a:cs typeface="+mn-cs"/>
              </a:rPr>
              <a:t> from the </a:t>
            </a:r>
            <a:r>
              <a:rPr lang="en-GB" sz="680" b="1" i="0" kern="1200" dirty="0">
                <a:solidFill>
                  <a:schemeClr val="tx1"/>
                </a:solidFill>
                <a:effectLst/>
                <a:latin typeface="Arial" pitchFamily="34" charset="0"/>
                <a:ea typeface="+mn-ea"/>
                <a:cs typeface="+mn-cs"/>
              </a:rPr>
              <a:t>File menu</a:t>
            </a:r>
            <a:r>
              <a:rPr lang="en-GB" sz="680" b="0" i="0" kern="1200" dirty="0">
                <a:solidFill>
                  <a:schemeClr val="tx1"/>
                </a:solidFill>
                <a:effectLst/>
                <a:latin typeface="Arial" pitchFamily="34" charset="0"/>
                <a:ea typeface="+mn-ea"/>
                <a:cs typeface="+mn-cs"/>
              </a:rPr>
              <a:t>, select the font or a folder containing multiple fonts, then click </a:t>
            </a:r>
            <a:r>
              <a:rPr lang="en-GB" sz="680" b="1" i="0" kern="1200" dirty="0">
                <a:solidFill>
                  <a:schemeClr val="tx1"/>
                </a:solidFill>
                <a:effectLst/>
                <a:latin typeface="Arial" pitchFamily="34" charset="0"/>
                <a:ea typeface="+mn-ea"/>
                <a:cs typeface="+mn-cs"/>
              </a:rPr>
              <a:t>Open</a:t>
            </a:r>
            <a:r>
              <a:rPr lang="en-GB" sz="680" b="0" i="0" kern="1200" dirty="0">
                <a:solidFill>
                  <a:schemeClr val="tx1"/>
                </a:solidFill>
                <a:effectLst/>
                <a:latin typeface="Arial" pitchFamily="34" charset="0"/>
                <a:ea typeface="+mn-ea"/>
                <a:cs typeface="+mn-cs"/>
              </a:rPr>
              <a:t> to install the font(s). Check </a:t>
            </a:r>
            <a:r>
              <a:rPr lang="en-GB" sz="680" b="1" i="0" kern="1200" dirty="0">
                <a:solidFill>
                  <a:schemeClr val="tx1"/>
                </a:solidFill>
                <a:effectLst/>
                <a:latin typeface="Arial" pitchFamily="34" charset="0"/>
                <a:ea typeface="+mn-ea"/>
                <a:cs typeface="+mn-cs"/>
              </a:rPr>
              <a:t>Select</a:t>
            </a:r>
            <a:r>
              <a:rPr lang="en-GB" sz="680" b="1" i="0" kern="1200" baseline="0" dirty="0">
                <a:solidFill>
                  <a:schemeClr val="tx1"/>
                </a:solidFill>
                <a:effectLst/>
                <a:latin typeface="Arial" pitchFamily="34" charset="0"/>
                <a:ea typeface="+mn-ea"/>
                <a:cs typeface="+mn-cs"/>
              </a:rPr>
              <a:t> all fonts</a:t>
            </a:r>
            <a:endParaRPr lang="en-GB" sz="680" b="1" i="0" kern="1200" dirty="0">
              <a:solidFill>
                <a:schemeClr val="tx1"/>
              </a:solidFill>
              <a:effectLst/>
              <a:latin typeface="Arial" pitchFamily="34" charset="0"/>
              <a:ea typeface="+mn-ea"/>
              <a:cs typeface="+mn-cs"/>
            </a:endParaRPr>
          </a:p>
          <a:p>
            <a:pPr algn="l" eaLnBrk="1" hangingPunct="1">
              <a:spcBef>
                <a:spcPct val="0"/>
              </a:spcBef>
              <a:spcAft>
                <a:spcPts val="450"/>
              </a:spcAft>
              <a:buFontTx/>
              <a:buNone/>
              <a:defRPr/>
            </a:pPr>
            <a:r>
              <a:rPr lang="en-GB" altLang="da-DK" sz="680" b="1" i="0" kern="1200" cap="none" noProof="1">
                <a:solidFill>
                  <a:schemeClr val="tx1"/>
                </a:solidFill>
                <a:effectLst/>
                <a:latin typeface="Arial" pitchFamily="34" charset="0"/>
                <a:ea typeface="+mn-ea"/>
                <a:cs typeface="+mn-cs"/>
              </a:rPr>
              <a:t>3. </a:t>
            </a:r>
            <a:r>
              <a:rPr lang="en-GB" altLang="da-DK" sz="680" b="0" i="0" kern="1200" cap="none" noProof="1">
                <a:solidFill>
                  <a:schemeClr val="tx1"/>
                </a:solidFill>
                <a:effectLst/>
                <a:latin typeface="Arial" pitchFamily="34" charset="0"/>
                <a:ea typeface="+mn-ea"/>
                <a:cs typeface="+mn-cs"/>
              </a:rPr>
              <a:t>And</a:t>
            </a:r>
            <a:r>
              <a:rPr lang="en-GB" altLang="da-DK" sz="680" b="0" i="0" kern="1200" cap="none" baseline="0" noProof="1">
                <a:solidFill>
                  <a:schemeClr val="tx1"/>
                </a:solidFill>
                <a:effectLst/>
                <a:latin typeface="Arial" pitchFamily="34" charset="0"/>
                <a:ea typeface="+mn-ea"/>
                <a:cs typeface="+mn-cs"/>
              </a:rPr>
              <a:t> </a:t>
            </a:r>
            <a:r>
              <a:rPr lang="en-GB" altLang="da-DK" sz="680" b="0" i="0" kern="1200" cap="none" noProof="1">
                <a:solidFill>
                  <a:schemeClr val="tx1"/>
                </a:solidFill>
                <a:effectLst/>
                <a:latin typeface="Arial" pitchFamily="34" charset="0"/>
                <a:ea typeface="+mn-ea"/>
                <a:cs typeface="+mn-cs"/>
              </a:rPr>
              <a:t>click </a:t>
            </a:r>
            <a:r>
              <a:rPr lang="en-GB" altLang="da-DK" sz="680" b="1" i="0" kern="1200" cap="none" noProof="1">
                <a:solidFill>
                  <a:schemeClr val="tx1"/>
                </a:solidFill>
                <a:effectLst/>
                <a:latin typeface="Arial" pitchFamily="34" charset="0"/>
                <a:ea typeface="+mn-ea"/>
                <a:cs typeface="+mn-cs"/>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a:solidFill>
                  <a:schemeClr val="tx1"/>
                </a:solidFill>
                <a:latin typeface="Arial" panose="020B0604020202020204" pitchFamily="34" charset="0"/>
                <a:ea typeface="+mn-ea"/>
                <a:cs typeface="Arial" panose="020B0604020202020204" pitchFamily="34" charset="0"/>
              </a:rPr>
              <a:t> </a:t>
            </a:r>
            <a:r>
              <a:rPr lang="en-GB" sz="1000" b="1" kern="1200" cap="none" noProof="1">
                <a:solidFill>
                  <a:schemeClr val="tx1"/>
                </a:solidFill>
                <a:latin typeface="Arial" panose="020B0604020202020204" pitchFamily="34" charset="0"/>
                <a:ea typeface="+mn-ea"/>
                <a:cs typeface="Arial" panose="020B0604020202020204" pitchFamily="34" charset="0"/>
              </a:rPr>
              <a:t>font on PC</a:t>
            </a:r>
          </a:p>
          <a:p>
            <a:pPr algn="l" eaLnBrk="1" hangingPunct="1">
              <a:spcBef>
                <a:spcPct val="0"/>
              </a:spcBef>
              <a:spcAft>
                <a:spcPts val="450"/>
              </a:spcAft>
              <a:buFontTx/>
              <a:buNone/>
              <a:defRPr/>
            </a:pPr>
            <a:r>
              <a:rPr lang="en-GB" sz="680" b="1" i="0" kern="1200" dirty="0">
                <a:solidFill>
                  <a:schemeClr val="tx1"/>
                </a:solidFill>
                <a:effectLst/>
                <a:latin typeface="Arial" pitchFamily="34" charset="0"/>
                <a:ea typeface="+mn-ea"/>
                <a:cs typeface="+mn-cs"/>
              </a:rPr>
              <a:t>1. </a:t>
            </a:r>
            <a:r>
              <a:rPr lang="en-GB" sz="680" b="0" i="0" kern="1200" dirty="0">
                <a:solidFill>
                  <a:schemeClr val="tx1"/>
                </a:solidFill>
                <a:effectLst/>
                <a:latin typeface="Arial" pitchFamily="34" charset="0"/>
                <a:ea typeface="+mn-ea"/>
                <a:cs typeface="+mn-cs"/>
              </a:rPr>
              <a:t>Unzip</a:t>
            </a:r>
            <a:r>
              <a:rPr lang="en-GB" sz="680" b="0" i="0" kern="1200" baseline="0" dirty="0">
                <a:solidFill>
                  <a:schemeClr val="tx1"/>
                </a:solidFill>
                <a:effectLst/>
                <a:latin typeface="Arial" pitchFamily="34" charset="0"/>
                <a:ea typeface="+mn-ea"/>
                <a:cs typeface="+mn-cs"/>
              </a:rPr>
              <a:t> the font-file and right</a:t>
            </a:r>
            <a:r>
              <a:rPr lang="en-GB" sz="680" b="0" i="0" kern="1200" dirty="0">
                <a:solidFill>
                  <a:schemeClr val="tx1"/>
                </a:solidFill>
                <a:effectLst/>
                <a:latin typeface="Arial" pitchFamily="34" charset="0"/>
                <a:ea typeface="+mn-ea"/>
                <a:cs typeface="+mn-cs"/>
              </a:rPr>
              <a:t>-click on one of the font files. Choose Install. </a:t>
            </a:r>
            <a:br>
              <a:rPr lang="en-GB" sz="680" b="0" i="0" kern="1200" dirty="0">
                <a:solidFill>
                  <a:schemeClr val="tx1"/>
                </a:solidFill>
                <a:effectLst/>
                <a:latin typeface="Arial" pitchFamily="34" charset="0"/>
                <a:ea typeface="+mn-ea"/>
                <a:cs typeface="+mn-cs"/>
              </a:rPr>
            </a:br>
            <a:endParaRPr lang="en-GB" sz="680" b="1" cap="none" noProof="1">
              <a:solidFill>
                <a:schemeClr val="tx1"/>
              </a:solidFill>
              <a:latin typeface="Arial" panose="020B0604020202020204" pitchFamily="34" charset="0"/>
              <a:cs typeface="Arial" panose="020B0604020202020204" pitchFamily="34"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a:solidFill>
                  <a:srgbClr val="E2004B"/>
                </a:solidFill>
                <a:latin typeface="Arial" panose="020B0604020202020204" pitchFamily="34" charset="0"/>
                <a:cs typeface="Arial" panose="020B0604020202020204" pitchFamily="34"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GB" dirty="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15/05/2017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671" r:id="rId6"/>
  </p:sldLayoutIdLst>
  <p:txStyles>
    <p:titleStyle>
      <a:lvl1pPr algn="ctr" defTabSz="685800" rtl="0" eaLnBrk="1" latinLnBrk="1" hangingPunct="1">
        <a:lnSpc>
          <a:spcPct val="90000"/>
        </a:lnSpc>
        <a:spcBef>
          <a:spcPct val="0"/>
        </a:spcBef>
        <a:buNone/>
        <a:defRPr sz="3600" b="1" i="0" kern="1200">
          <a:solidFill>
            <a:schemeClr val="tx1"/>
          </a:solidFill>
          <a:latin typeface="Roboto" charset="0"/>
          <a:ea typeface="Roboto" charset="0"/>
          <a:cs typeface="Roboto" charset="0"/>
        </a:defRPr>
      </a:lvl1pPr>
    </p:titleStyle>
    <p:bodyStyle>
      <a:lvl1pPr marL="216000" indent="-216000" algn="l" defTabSz="685800" rtl="0" eaLnBrk="1" latinLnBrk="1" hangingPunct="1">
        <a:lnSpc>
          <a:spcPct val="150000"/>
        </a:lnSpc>
        <a:spcBef>
          <a:spcPts val="0"/>
        </a:spcBef>
        <a:buFont typeface="Arial" panose="020B0604020202020204" pitchFamily="34" charset="0"/>
        <a:buChar char="•"/>
        <a:defRPr sz="1350" kern="1200">
          <a:solidFill>
            <a:schemeClr val="tx1"/>
          </a:solidFill>
          <a:latin typeface="+mn-lt"/>
          <a:ea typeface="+mn-ea"/>
          <a:cs typeface="+mn-cs"/>
        </a:defRPr>
      </a:lvl1pPr>
      <a:lvl2pPr marL="435600" indent="-216000" algn="l" defTabSz="685800" rtl="0" eaLnBrk="1" latinLnBrk="1" hangingPunct="1">
        <a:lnSpc>
          <a:spcPct val="150000"/>
        </a:lnSpc>
        <a:spcBef>
          <a:spcPts val="0"/>
        </a:spcBef>
        <a:buClr>
          <a:schemeClr val="tx1"/>
        </a:buClr>
        <a:buFont typeface="Arial" panose="020B0604020202020204" pitchFamily="34" charset="0"/>
        <a:buChar char="•"/>
        <a:defRPr sz="1250" kern="1200">
          <a:solidFill>
            <a:schemeClr val="tx1"/>
          </a:solidFill>
          <a:latin typeface="+mn-lt"/>
          <a:ea typeface="+mn-ea"/>
          <a:cs typeface="+mn-cs"/>
        </a:defRPr>
      </a:lvl2pPr>
      <a:lvl3pPr marL="633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3pPr>
      <a:lvl4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4pPr>
      <a:lvl5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baseline="0">
          <a:solidFill>
            <a:schemeClr val="tx1"/>
          </a:solidFill>
          <a:latin typeface="+mn-lt"/>
          <a:ea typeface="+mn-ea"/>
          <a:cs typeface="+mn-cs"/>
        </a:defRPr>
      </a:lvl5pPr>
      <a:lvl6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45" y="1579749"/>
            <a:ext cx="3823223" cy="22693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671" y="1596647"/>
            <a:ext cx="3843259" cy="2235545"/>
          </a:xfrm>
          <a:prstGeom prst="rect">
            <a:avLst/>
          </a:prstGeom>
        </p:spPr>
      </p:pic>
    </p:spTree>
    <p:extLst>
      <p:ext uri="{BB962C8B-B14F-4D97-AF65-F5344CB8AC3E}">
        <p14:creationId xmlns:p14="http://schemas.microsoft.com/office/powerpoint/2010/main" val="995882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62" y="1424153"/>
            <a:ext cx="3233454" cy="24722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83" y="1430343"/>
            <a:ext cx="3631225" cy="2466041"/>
          </a:xfrm>
          <a:prstGeom prst="rect">
            <a:avLst/>
          </a:prstGeom>
        </p:spPr>
      </p:pic>
    </p:spTree>
    <p:extLst>
      <p:ext uri="{BB962C8B-B14F-4D97-AF65-F5344CB8AC3E}">
        <p14:creationId xmlns:p14="http://schemas.microsoft.com/office/powerpoint/2010/main" val="329312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41956522"/>
              </p:ext>
            </p:extLst>
          </p:nvPr>
        </p:nvGraphicFramePr>
        <p:xfrm>
          <a:off x="482318" y="539750"/>
          <a:ext cx="8199458" cy="3337560"/>
        </p:xfrm>
        <a:graphic>
          <a:graphicData uri="http://schemas.openxmlformats.org/drawingml/2006/table">
            <a:tbl>
              <a:tblPr firstRow="1" bandRow="1">
                <a:tableStyleId>{5C22544A-7EE6-4342-B048-85BDC9FD1C3A}</a:tableStyleId>
              </a:tblPr>
              <a:tblGrid>
                <a:gridCol w="4099729">
                  <a:extLst>
                    <a:ext uri="{9D8B030D-6E8A-4147-A177-3AD203B41FA5}">
                      <a16:colId xmlns:a16="http://schemas.microsoft.com/office/drawing/2014/main" val="4174031407"/>
                    </a:ext>
                  </a:extLst>
                </a:gridCol>
                <a:gridCol w="4099729">
                  <a:extLst>
                    <a:ext uri="{9D8B030D-6E8A-4147-A177-3AD203B41FA5}">
                      <a16:colId xmlns:a16="http://schemas.microsoft.com/office/drawing/2014/main" val="3222464879"/>
                    </a:ext>
                  </a:extLst>
                </a:gridCol>
              </a:tblGrid>
              <a:tr h="370840">
                <a:tc>
                  <a:txBody>
                    <a:bodyPr/>
                    <a:lstStyle/>
                    <a:p>
                      <a:pPr algn="ctr"/>
                      <a:r>
                        <a:rPr lang="en-US" sz="1800" dirty="0" smtClean="0">
                          <a:solidFill>
                            <a:schemeClr val="tx1"/>
                          </a:solidFill>
                          <a:latin typeface="Roboto Black" panose="02000000000000000000" pitchFamily="2" charset="0"/>
                          <a:ea typeface="Roboto Black" panose="02000000000000000000" pitchFamily="2" charset="0"/>
                          <a:cs typeface="Roboto Black" panose="02000000000000000000" pitchFamily="2" charset="0"/>
                        </a:rPr>
                        <a:t>Frame</a:t>
                      </a:r>
                      <a:r>
                        <a:rPr lang="en-US" sz="1800" baseline="0" dirty="0" smtClean="0">
                          <a:solidFill>
                            <a:schemeClr val="tx1"/>
                          </a:solidFill>
                          <a:latin typeface="Roboto Black" panose="02000000000000000000" pitchFamily="2" charset="0"/>
                          <a:ea typeface="Roboto Black" panose="02000000000000000000" pitchFamily="2" charset="0"/>
                          <a:cs typeface="Roboto Black" panose="02000000000000000000" pitchFamily="2" charset="0"/>
                        </a:rPr>
                        <a:t> by Frame Animation</a:t>
                      </a:r>
                      <a:endParaRPr lang="en-US" sz="1800" dirty="0">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latin typeface="Roboto Black" panose="02000000000000000000" pitchFamily="2" charset="0"/>
                          <a:ea typeface="Roboto Black" panose="02000000000000000000" pitchFamily="2" charset="0"/>
                          <a:cs typeface="Roboto Black" panose="02000000000000000000" pitchFamily="2" charset="0"/>
                        </a:rPr>
                        <a:t>Skeletal Animation</a:t>
                      </a:r>
                      <a:endParaRPr lang="en-US" sz="1800" dirty="0">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4746188"/>
                  </a:ext>
                </a:extLst>
              </a:tr>
              <a:tr h="370840">
                <a:tc>
                  <a:txBody>
                    <a:bodyPr/>
                    <a:lstStyle/>
                    <a:p>
                      <a:pPr algn="ct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3775159"/>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Large</a:t>
                      </a:r>
                      <a:r>
                        <a:rPr lang="en-US" sz="1600" baseline="0" dirty="0" smtClean="0">
                          <a:solidFill>
                            <a:schemeClr val="tx1"/>
                          </a:solidFill>
                        </a:rPr>
                        <a:t> textures, more memory.</a:t>
                      </a:r>
                      <a:endParaRPr lang="en-US" sz="16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Simple Atlases, more CPU overhead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2306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Inflexible</a:t>
                      </a:r>
                      <a:r>
                        <a:rPr lang="en-US" sz="1600" baseline="0" dirty="0" smtClean="0">
                          <a:solidFill>
                            <a:schemeClr val="tx1"/>
                          </a:solidFill>
                        </a:rPr>
                        <a:t> for changes.</a:t>
                      </a:r>
                      <a:endParaRPr lang="en-US" sz="16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More</a:t>
                      </a:r>
                      <a:r>
                        <a:rPr lang="en-US" sz="1600" baseline="0" dirty="0" smtClean="0">
                          <a:solidFill>
                            <a:schemeClr val="tx1"/>
                          </a:solidFill>
                        </a:rPr>
                        <a:t> flexible for changes.</a:t>
                      </a:r>
                      <a:endParaRPr lang="en-US" sz="16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77884"/>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Smoothing requires more</a:t>
                      </a:r>
                      <a:r>
                        <a:rPr lang="en-US" sz="1600" baseline="0" dirty="0" smtClean="0">
                          <a:solidFill>
                            <a:schemeClr val="tx1"/>
                          </a:solidFill>
                        </a:rPr>
                        <a:t> frames.</a:t>
                      </a:r>
                      <a:endParaRPr lang="en-US" sz="16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Smoothing</a:t>
                      </a:r>
                      <a:r>
                        <a:rPr lang="en-US" sz="1600" baseline="0" dirty="0" smtClean="0">
                          <a:solidFill>
                            <a:schemeClr val="tx1"/>
                          </a:solidFill>
                        </a:rPr>
                        <a:t> is based on time and CPU.</a:t>
                      </a:r>
                      <a:endParaRPr lang="en-US" sz="16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3168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No</a:t>
                      </a:r>
                      <a:r>
                        <a:rPr lang="en-US" sz="1600" baseline="0" dirty="0" smtClean="0">
                          <a:solidFill>
                            <a:schemeClr val="tx1"/>
                          </a:solidFill>
                        </a:rPr>
                        <a:t> blending*</a:t>
                      </a:r>
                      <a:endParaRPr lang="en-US" sz="16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Animation</a:t>
                      </a:r>
                      <a:r>
                        <a:rPr lang="en-US" sz="1600" baseline="0" dirty="0" smtClean="0">
                          <a:solidFill>
                            <a:schemeClr val="tx1"/>
                          </a:solidFill>
                        </a:rPr>
                        <a:t> blending can be achieved.</a:t>
                      </a:r>
                      <a:endParaRPr lang="en-US" sz="16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289745"/>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Great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Great Memory Saver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56779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Detailed</a:t>
                      </a:r>
                      <a:r>
                        <a:rPr lang="en-US" sz="1600" baseline="0" dirty="0" smtClean="0">
                          <a:solidFill>
                            <a:schemeClr val="tx1"/>
                          </a:solidFill>
                        </a:rPr>
                        <a:t> and complex animations.</a:t>
                      </a:r>
                      <a:endParaRPr lang="en-US" sz="16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Animations</a:t>
                      </a:r>
                      <a:r>
                        <a:rPr lang="en-US" sz="1600" baseline="0" dirty="0" smtClean="0">
                          <a:solidFill>
                            <a:schemeClr val="tx1"/>
                          </a:solidFill>
                        </a:rPr>
                        <a:t> that are simple-software driven.</a:t>
                      </a:r>
                      <a:endParaRPr lang="en-US" sz="16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875998"/>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Good for small</a:t>
                      </a:r>
                      <a:r>
                        <a:rPr lang="en-US" sz="1600" baseline="0" dirty="0" smtClean="0">
                          <a:solidFill>
                            <a:schemeClr val="tx1"/>
                          </a:solidFill>
                        </a:rPr>
                        <a:t> objects</a:t>
                      </a:r>
                      <a:endParaRPr lang="en-US" sz="16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Good for Large objects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276570"/>
                  </a:ext>
                </a:extLst>
              </a:tr>
            </a:tbl>
          </a:graphicData>
        </a:graphic>
      </p:graphicFrame>
    </p:spTree>
    <p:extLst>
      <p:ext uri="{BB962C8B-B14F-4D97-AF65-F5344CB8AC3E}">
        <p14:creationId xmlns:p14="http://schemas.microsoft.com/office/powerpoint/2010/main" val="4289261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Anima2D Demo</a:t>
            </a:r>
            <a:endParaRPr lang="en-GB" dirty="0">
              <a:latin typeface="+mj-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46" y="1419446"/>
            <a:ext cx="2398307" cy="3197742"/>
          </a:xfrm>
          <a:prstGeom prst="rect">
            <a:avLst/>
          </a:prstGeom>
        </p:spPr>
      </p:pic>
    </p:spTree>
    <p:extLst>
      <p:ext uri="{BB962C8B-B14F-4D97-AF65-F5344CB8AC3E}">
        <p14:creationId xmlns:p14="http://schemas.microsoft.com/office/powerpoint/2010/main" val="2955235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Where are </a:t>
            </a:r>
            <a:r>
              <a:rPr lang="en-GB" smtClean="0">
                <a:latin typeface="+mj-lt"/>
              </a:rPr>
              <a:t>we heading to?</a:t>
            </a:r>
            <a:endParaRPr lang="en-GB" dirty="0">
              <a:latin typeface="+mj-lt"/>
            </a:endParaRPr>
          </a:p>
        </p:txBody>
      </p:sp>
      <p:sp>
        <p:nvSpPr>
          <p:cNvPr id="6" name="Text Placeholder 5"/>
          <p:cNvSpPr>
            <a:spLocks noGrp="1"/>
          </p:cNvSpPr>
          <p:nvPr>
            <p:ph type="body" sz="quarter" idx="10"/>
          </p:nvPr>
        </p:nvSpPr>
        <p:spPr/>
        <p:txBody>
          <a:bodyPr/>
          <a:lstStyle/>
          <a:p>
            <a:r>
              <a:rPr lang="en-US" dirty="0"/>
              <a:t>- 2D Character rigging workflow will be focused in the Sprite Editor. This provides a smoother and neater workflow.</a:t>
            </a:r>
          </a:p>
          <a:p>
            <a:r>
              <a:rPr lang="en-US" dirty="0"/>
              <a:t>- Create edit bones, hierarchy of bones.</a:t>
            </a:r>
          </a:p>
          <a:p>
            <a:r>
              <a:rPr lang="en-US" dirty="0"/>
              <a:t>- Auto and manual mesh tessellation</a:t>
            </a:r>
          </a:p>
          <a:p>
            <a:r>
              <a:rPr lang="en-US" dirty="0"/>
              <a:t>- Auto and manual vertex weight assignment</a:t>
            </a:r>
          </a:p>
          <a:p>
            <a:r>
              <a:rPr lang="en-US" dirty="0"/>
              <a:t>- Free Form Deformation</a:t>
            </a:r>
          </a:p>
          <a:p>
            <a:r>
              <a:rPr lang="en-US" dirty="0"/>
              <a:t>- Inverse Kinematics</a:t>
            </a:r>
            <a:endParaRPr lang="en-GB" dirty="0" smtClean="0"/>
          </a:p>
        </p:txBody>
      </p:sp>
    </p:spTree>
    <p:extLst>
      <p:ext uri="{BB962C8B-B14F-4D97-AF65-F5344CB8AC3E}">
        <p14:creationId xmlns:p14="http://schemas.microsoft.com/office/powerpoint/2010/main" val="2912201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What’s coming?</a:t>
            </a:r>
            <a:endParaRPr lang="en-GB" dirty="0">
              <a:latin typeface="+mj-lt"/>
            </a:endParaRPr>
          </a:p>
        </p:txBody>
      </p:sp>
      <p:pic>
        <p:nvPicPr>
          <p:cNvPr id="2" name="AnimationPrototyp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4155" y="1068070"/>
            <a:ext cx="6096000" cy="3429000"/>
          </a:xfrm>
          <a:prstGeom prst="rect">
            <a:avLst/>
          </a:prstGeom>
        </p:spPr>
      </p:pic>
    </p:spTree>
    <p:extLst>
      <p:ext uri="{BB962C8B-B14F-4D97-AF65-F5344CB8AC3E}">
        <p14:creationId xmlns:p14="http://schemas.microsoft.com/office/powerpoint/2010/main" val="292281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References</a:t>
            </a:r>
            <a:endParaRPr lang="en-GB" dirty="0">
              <a:latin typeface="+mj-lt"/>
            </a:endParaRPr>
          </a:p>
        </p:txBody>
      </p:sp>
      <p:sp>
        <p:nvSpPr>
          <p:cNvPr id="6" name="Text Placeholder 5"/>
          <p:cNvSpPr>
            <a:spLocks noGrp="1"/>
          </p:cNvSpPr>
          <p:nvPr>
            <p:ph type="body" sz="quarter" idx="10"/>
          </p:nvPr>
        </p:nvSpPr>
        <p:spPr/>
        <p:txBody>
          <a:bodyPr/>
          <a:lstStyle/>
          <a:p>
            <a:r>
              <a:rPr lang="en-GB" sz="2000" dirty="0" smtClean="0">
                <a:latin typeface="+mj-lt"/>
              </a:rPr>
              <a:t>Slides and demo Project</a:t>
            </a:r>
            <a:r>
              <a:rPr lang="en-GB" sz="2000" dirty="0">
                <a:latin typeface="+mj-lt"/>
              </a:rPr>
              <a:t>: </a:t>
            </a:r>
            <a:endParaRPr lang="en-GB" sz="2000" dirty="0" smtClean="0">
              <a:latin typeface="+mj-lt"/>
            </a:endParaRPr>
          </a:p>
          <a:p>
            <a:pPr lvl="1"/>
            <a:r>
              <a:rPr lang="en-GB" dirty="0" smtClean="0">
                <a:latin typeface="+mj-lt"/>
              </a:rPr>
              <a:t>https</a:t>
            </a:r>
            <a:r>
              <a:rPr lang="en-GB" dirty="0">
                <a:latin typeface="+mj-lt"/>
              </a:rPr>
              <a:t>://github.com/ArturoNereu/Unity2DAnimation</a:t>
            </a:r>
            <a:endParaRPr lang="en-GB" sz="2000" dirty="0" smtClean="0">
              <a:latin typeface="+mj-lt"/>
            </a:endParaRPr>
          </a:p>
          <a:p>
            <a:r>
              <a:rPr lang="en-GB" sz="2000" dirty="0" smtClean="0">
                <a:latin typeface="+mj-lt"/>
              </a:rPr>
              <a:t>Anima2D </a:t>
            </a:r>
            <a:r>
              <a:rPr lang="en-GB" sz="2000" dirty="0">
                <a:latin typeface="+mj-lt"/>
              </a:rPr>
              <a:t>Package: </a:t>
            </a:r>
            <a:endParaRPr lang="en-GB" sz="2000" dirty="0" smtClean="0">
              <a:latin typeface="+mj-lt"/>
            </a:endParaRPr>
          </a:p>
          <a:p>
            <a:pPr lvl="1"/>
            <a:r>
              <a:rPr lang="en-GB" dirty="0">
                <a:latin typeface="+mj-lt"/>
              </a:rPr>
              <a:t>https://www.assetstore.unity3d.com/#!/</a:t>
            </a:r>
            <a:r>
              <a:rPr lang="en-GB" dirty="0" smtClean="0">
                <a:latin typeface="+mj-lt"/>
              </a:rPr>
              <a:t>content/79840</a:t>
            </a:r>
          </a:p>
          <a:p>
            <a:pPr marL="219600" lvl="1" indent="0">
              <a:buNone/>
            </a:pPr>
            <a:r>
              <a:rPr lang="en-GB" dirty="0" smtClean="0">
                <a:latin typeface="+mj-lt"/>
              </a:rPr>
              <a:t>2D Skeletal Animation for Unity – Unite Europe</a:t>
            </a:r>
          </a:p>
          <a:p>
            <a:pPr lvl="1"/>
            <a:r>
              <a:rPr lang="en-GB" dirty="0">
                <a:latin typeface="+mj-lt"/>
              </a:rPr>
              <a:t>https://</a:t>
            </a:r>
            <a:r>
              <a:rPr lang="en-GB" dirty="0" smtClean="0">
                <a:latin typeface="+mj-lt"/>
              </a:rPr>
              <a:t>youtu.be/IQ8ZbZoXCcg</a:t>
            </a:r>
          </a:p>
          <a:p>
            <a:pPr lvl="1"/>
            <a:endParaRPr lang="en-GB" dirty="0" smtClean="0">
              <a:latin typeface="+mj-lt"/>
            </a:endParaRPr>
          </a:p>
        </p:txBody>
      </p:sp>
    </p:spTree>
    <p:extLst>
      <p:ext uri="{BB962C8B-B14F-4D97-AF65-F5344CB8AC3E}">
        <p14:creationId xmlns:p14="http://schemas.microsoft.com/office/powerpoint/2010/main" val="2488769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8000" dirty="0" smtClean="0">
                <a:latin typeface="+mj-lt"/>
              </a:rPr>
              <a:t>Q &amp; A</a:t>
            </a:r>
            <a:endParaRPr lang="en-GB" sz="8000" dirty="0">
              <a:latin typeface="+mj-lt"/>
            </a:endParaRPr>
          </a:p>
        </p:txBody>
      </p:sp>
    </p:spTree>
    <p:extLst>
      <p:ext uri="{BB962C8B-B14F-4D97-AF65-F5344CB8AC3E}">
        <p14:creationId xmlns:p14="http://schemas.microsoft.com/office/powerpoint/2010/main" val="1240143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ko-KR" altLang="en-US" dirty="0">
                <a:latin typeface="+mj-lt"/>
              </a:rPr>
              <a:t>고맙습니다</a:t>
            </a:r>
            <a:endParaRPr lang="en-GB" dirty="0">
              <a:latin typeface="+mj-lt"/>
            </a:endParaRPr>
          </a:p>
        </p:txBody>
      </p:sp>
    </p:spTree>
    <p:extLst>
      <p:ext uri="{BB962C8B-B14F-4D97-AF65-F5344CB8AC3E}">
        <p14:creationId xmlns:p14="http://schemas.microsoft.com/office/powerpoint/2010/main" val="4496414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8204" y="1565318"/>
            <a:ext cx="7078353" cy="2182986"/>
          </a:xfrm>
        </p:spPr>
        <p:txBody>
          <a:bodyPr/>
          <a:lstStyle/>
          <a:p>
            <a:r>
              <a:rPr lang="en-GB" dirty="0" smtClean="0">
                <a:latin typeface="+mj-lt"/>
              </a:rPr>
              <a:t>The Future of 2D Animation in Unity</a:t>
            </a:r>
            <a:endParaRPr lang="en-GB" dirty="0">
              <a:latin typeface="+mj-lt"/>
            </a:endParaRPr>
          </a:p>
        </p:txBody>
      </p:sp>
    </p:spTree>
    <p:extLst>
      <p:ext uri="{BB962C8B-B14F-4D97-AF65-F5344CB8AC3E}">
        <p14:creationId xmlns:p14="http://schemas.microsoft.com/office/powerpoint/2010/main" val="1191805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en-US" b="0" dirty="0" smtClean="0"/>
              <a:t>Arturo</a:t>
            </a:r>
            <a:r>
              <a:rPr lang="da-DK" b="0" dirty="0" smtClean="0"/>
              <a:t> Núñez</a:t>
            </a:r>
            <a:br>
              <a:rPr lang="da-DK" b="0" dirty="0" smtClean="0"/>
            </a:br>
            <a:r>
              <a:rPr lang="da-DK" sz="2800" b="0" dirty="0" smtClean="0">
                <a:latin typeface="+mj-lt"/>
              </a:rPr>
              <a:t>Product Evangelist, Unity Technologies</a:t>
            </a:r>
            <a:r>
              <a:rPr lang="da-DK" sz="3200" b="0" dirty="0" smtClean="0">
                <a:latin typeface="+mj-lt"/>
              </a:rPr>
              <a:t/>
            </a:r>
            <a:br>
              <a:rPr lang="da-DK" sz="3200" b="0" dirty="0" smtClean="0">
                <a:latin typeface="+mj-lt"/>
              </a:rPr>
            </a:br>
            <a:r>
              <a:rPr lang="da-DK" sz="2400" b="0" dirty="0" smtClean="0">
                <a:latin typeface="+mj-lt"/>
              </a:rPr>
              <a:t>@ArturoNereu</a:t>
            </a:r>
            <a:endParaRPr lang="da-DK" sz="2400" b="0" dirty="0">
              <a:latin typeface="+mj-lt"/>
            </a:endParaRPr>
          </a:p>
        </p:txBody>
      </p:sp>
    </p:spTree>
    <p:extLst>
      <p:ext uri="{BB962C8B-B14F-4D97-AF65-F5344CB8AC3E}">
        <p14:creationId xmlns:p14="http://schemas.microsoft.com/office/powerpoint/2010/main" val="3313462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Objectives</a:t>
            </a:r>
            <a:endParaRPr lang="en-GB" dirty="0">
              <a:latin typeface="+mj-lt"/>
            </a:endParaRPr>
          </a:p>
        </p:txBody>
      </p:sp>
      <p:sp>
        <p:nvSpPr>
          <p:cNvPr id="6" name="Text Placeholder 5"/>
          <p:cNvSpPr>
            <a:spLocks noGrp="1"/>
          </p:cNvSpPr>
          <p:nvPr>
            <p:ph type="body" sz="quarter" idx="10"/>
          </p:nvPr>
        </p:nvSpPr>
        <p:spPr>
          <a:xfrm>
            <a:off x="539999" y="1491749"/>
            <a:ext cx="7903913" cy="2880000"/>
          </a:xfrm>
        </p:spPr>
        <p:txBody>
          <a:bodyPr/>
          <a:lstStyle/>
          <a:p>
            <a:pPr marL="0" indent="0">
              <a:buNone/>
            </a:pPr>
            <a:r>
              <a:rPr lang="en-GB" sz="2400" dirty="0" smtClean="0"/>
              <a:t>At the end of the presentation, you will be able to:</a:t>
            </a:r>
          </a:p>
          <a:p>
            <a:pPr marL="0" indent="0">
              <a:buNone/>
            </a:pPr>
            <a:endParaRPr lang="en-GB" sz="2200" dirty="0"/>
          </a:p>
          <a:p>
            <a:r>
              <a:rPr lang="en-GB" sz="2000" dirty="0" smtClean="0">
                <a:latin typeface="Roboto" panose="02000000000000000000" pitchFamily="2" charset="0"/>
                <a:ea typeface="Roboto" panose="02000000000000000000" pitchFamily="2" charset="0"/>
                <a:cs typeface="Roboto" panose="02000000000000000000" pitchFamily="2" charset="0"/>
              </a:rPr>
              <a:t>Select the best animation technique for your game based on artistic and technical constraints.</a:t>
            </a:r>
          </a:p>
          <a:p>
            <a:pPr marL="0" indent="0">
              <a:buNone/>
            </a:pPr>
            <a:endParaRPr lang="en-GB" sz="2000" dirty="0" smtClean="0">
              <a:latin typeface="Roboto" panose="02000000000000000000" pitchFamily="2" charset="0"/>
              <a:ea typeface="Roboto" panose="02000000000000000000" pitchFamily="2" charset="0"/>
              <a:cs typeface="Roboto" panose="02000000000000000000" pitchFamily="2" charset="0"/>
            </a:endParaRPr>
          </a:p>
          <a:p>
            <a:r>
              <a:rPr lang="en-GB" sz="2000" dirty="0" smtClean="0">
                <a:latin typeface="Roboto" panose="02000000000000000000" pitchFamily="2" charset="0"/>
                <a:ea typeface="Roboto" panose="02000000000000000000" pitchFamily="2" charset="0"/>
                <a:cs typeface="Roboto" panose="02000000000000000000" pitchFamily="2" charset="0"/>
              </a:rPr>
              <a:t> Animate a 2D humanoid character in Unity using Anima2D.</a:t>
            </a:r>
          </a:p>
          <a:p>
            <a:pPr marL="0" indent="0">
              <a:buNone/>
            </a:pPr>
            <a:endParaRPr lang="en-GB" sz="2000" dirty="0" smtClean="0">
              <a:latin typeface="Roboto" panose="02000000000000000000" pitchFamily="2" charset="0"/>
              <a:ea typeface="Roboto" panose="02000000000000000000" pitchFamily="2" charset="0"/>
              <a:cs typeface="Roboto" panose="02000000000000000000" pitchFamily="2" charset="0"/>
            </a:endParaRPr>
          </a:p>
          <a:p>
            <a:r>
              <a:rPr lang="en-GB" sz="2000" dirty="0" smtClean="0">
                <a:latin typeface="Roboto" panose="02000000000000000000" pitchFamily="2" charset="0"/>
                <a:ea typeface="Roboto" panose="02000000000000000000" pitchFamily="2" charset="0"/>
                <a:cs typeface="Roboto" panose="02000000000000000000" pitchFamily="2" charset="0"/>
              </a:rPr>
              <a:t>Understand where Unity 2D animation tools are heading to.</a:t>
            </a:r>
          </a:p>
          <a:p>
            <a:endParaRPr lang="en-GB" sz="2200" dirty="0" smtClean="0"/>
          </a:p>
        </p:txBody>
      </p:sp>
    </p:spTree>
    <p:extLst>
      <p:ext uri="{BB962C8B-B14F-4D97-AF65-F5344CB8AC3E}">
        <p14:creationId xmlns:p14="http://schemas.microsoft.com/office/powerpoint/2010/main" val="447367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60995" y="1330058"/>
            <a:ext cx="1815113" cy="631726"/>
          </a:xfrm>
        </p:spPr>
        <p:txBody>
          <a:bodyPr/>
          <a:lstStyle/>
          <a:p>
            <a:r>
              <a:rPr lang="en-GB" dirty="0" smtClean="0">
                <a:latin typeface="+mj-lt"/>
              </a:rPr>
              <a:t>Animation</a:t>
            </a:r>
            <a:endParaRPr lang="en-GB" dirty="0">
              <a:latin typeface="+mj-lt"/>
            </a:endParaRPr>
          </a:p>
        </p:txBody>
      </p:sp>
      <p:sp>
        <p:nvSpPr>
          <p:cNvPr id="6" name="Text Placeholder 5"/>
          <p:cNvSpPr>
            <a:spLocks noGrp="1"/>
          </p:cNvSpPr>
          <p:nvPr>
            <p:ph type="body" sz="quarter" idx="10"/>
          </p:nvPr>
        </p:nvSpPr>
        <p:spPr>
          <a:xfrm>
            <a:off x="550632" y="1807612"/>
            <a:ext cx="7740000" cy="1586019"/>
          </a:xfrm>
        </p:spPr>
        <p:txBody>
          <a:bodyPr anchor="ctr"/>
          <a:lstStyle/>
          <a:p>
            <a:pPr marL="0" indent="0" algn="ctr">
              <a:buNone/>
            </a:pPr>
            <a:r>
              <a:rPr lang="en-GB" sz="5400" dirty="0" smtClean="0">
                <a:latin typeface="+mj-lt"/>
              </a:rPr>
              <a:t>The Illusion of Life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44" y="3094075"/>
            <a:ext cx="1333575" cy="1333575"/>
          </a:xfrm>
          <a:prstGeom prst="rect">
            <a:avLst/>
          </a:prstGeom>
        </p:spPr>
      </p:pic>
    </p:spTree>
    <p:extLst>
      <p:ext uri="{BB962C8B-B14F-4D97-AF65-F5344CB8AC3E}">
        <p14:creationId xmlns:p14="http://schemas.microsoft.com/office/powerpoint/2010/main" val="2283533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Frame by Frame Animation</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9" y="1398805"/>
            <a:ext cx="5142836" cy="2876701"/>
          </a:xfrm>
          <a:prstGeom prst="rect">
            <a:avLst/>
          </a:prstGeom>
        </p:spPr>
      </p:pic>
      <p:sp>
        <p:nvSpPr>
          <p:cNvPr id="6" name="Rectangle 5"/>
          <p:cNvSpPr/>
          <p:nvPr/>
        </p:nvSpPr>
        <p:spPr>
          <a:xfrm>
            <a:off x="1705617" y="1398805"/>
            <a:ext cx="1165618" cy="1420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9" name="TextBox 8"/>
          <p:cNvSpPr txBox="1"/>
          <p:nvPr/>
        </p:nvSpPr>
        <p:spPr>
          <a:xfrm>
            <a:off x="6429984" y="3993404"/>
            <a:ext cx="1741251" cy="282102"/>
          </a:xfrm>
          <a:prstGeom prst="rect">
            <a:avLst/>
          </a:prstGeom>
          <a:noFill/>
        </p:spPr>
        <p:txBody>
          <a:bodyPr wrap="square" lIns="0" tIns="0" rIns="0" bIns="0" rtlCol="0">
            <a:noAutofit/>
          </a:bodyPr>
          <a:lstStyle/>
          <a:p>
            <a:pPr algn="ctr">
              <a:lnSpc>
                <a:spcPct val="150000"/>
              </a:lnSpc>
            </a:pPr>
            <a:r>
              <a:rPr lang="en-US" sz="1350" dirty="0" smtClean="0">
                <a:solidFill>
                  <a:schemeClr val="bg1"/>
                </a:solidFill>
              </a:rPr>
              <a:t>Sprite Renderer</a:t>
            </a:r>
          </a:p>
        </p:txBody>
      </p:sp>
    </p:spTree>
    <p:extLst>
      <p:ext uri="{BB962C8B-B14F-4D97-AF65-F5344CB8AC3E}">
        <p14:creationId xmlns:p14="http://schemas.microsoft.com/office/powerpoint/2010/main" val="3750787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uphead Trailer E3 20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976" y="224760"/>
            <a:ext cx="7455685" cy="4193823"/>
          </a:xfrm>
          <a:prstGeom prst="rect">
            <a:avLst/>
          </a:prstGeom>
        </p:spPr>
      </p:pic>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p>
        </p:txBody>
      </p:sp>
    </p:spTree>
    <p:extLst>
      <p:ext uri="{BB962C8B-B14F-4D97-AF65-F5344CB8AC3E}">
        <p14:creationId xmlns:p14="http://schemas.microsoft.com/office/powerpoint/2010/main" val="3126346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Skeletal Based Animation</a:t>
            </a:r>
            <a:endParaRPr lang="en-US"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293" y="1486573"/>
            <a:ext cx="3509415" cy="25351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80" y="1488558"/>
            <a:ext cx="4503479" cy="2533207"/>
          </a:xfrm>
          <a:prstGeom prst="rect">
            <a:avLst/>
          </a:prstGeom>
        </p:spPr>
      </p:pic>
    </p:spTree>
    <p:extLst>
      <p:ext uri="{BB962C8B-B14F-4D97-AF65-F5344CB8AC3E}">
        <p14:creationId xmlns:p14="http://schemas.microsoft.com/office/powerpoint/2010/main" val="243471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97951" y="29956"/>
            <a:ext cx="2840858" cy="5113544"/>
          </a:xfrm>
          <a:prstGeom prst="rect">
            <a:avLst/>
          </a:prstGeom>
        </p:spPr>
      </p:pic>
    </p:spTree>
    <p:extLst>
      <p:ext uri="{BB962C8B-B14F-4D97-AF65-F5344CB8AC3E}">
        <p14:creationId xmlns:p14="http://schemas.microsoft.com/office/powerpoint/2010/main" val="2493465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Whi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 id="{E2C25AEF-D8BC-2C4B-9A21-0E0BACD26DF7}" vid="{0E0BC200-E5CE-EA4D-9EC1-7B0FDA6E27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 template-Unite '17 Seoul</Template>
  <TotalTime>0</TotalTime>
  <Words>1310</Words>
  <Application>Microsoft Office PowerPoint</Application>
  <PresentationFormat>On-screen Show (16:9)</PresentationFormat>
  <Paragraphs>108</Paragraphs>
  <Slides>18</Slides>
  <Notes>18</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Roboto</vt:lpstr>
      <vt:lpstr>Roboto Black</vt:lpstr>
      <vt:lpstr>Roboto Light</vt:lpstr>
      <vt:lpstr>Roboto Thin</vt:lpstr>
      <vt:lpstr>White</vt:lpstr>
      <vt:lpstr>PowerPoint Presentation</vt:lpstr>
      <vt:lpstr>The Future of 2D Animation in Unity</vt:lpstr>
      <vt:lpstr>Arturo Núñez Product Evangelist, Unity Technologies @ArturoNereu</vt:lpstr>
      <vt:lpstr>Objectives</vt:lpstr>
      <vt:lpstr>Animation</vt:lpstr>
      <vt:lpstr>Frame by Frame Animation</vt:lpstr>
      <vt:lpstr>PowerPoint Presentation</vt:lpstr>
      <vt:lpstr>Skeletal Based Animation</vt:lpstr>
      <vt:lpstr>PowerPoint Presentation</vt:lpstr>
      <vt:lpstr>The Old Days</vt:lpstr>
      <vt:lpstr>The Old Days</vt:lpstr>
      <vt:lpstr>PowerPoint Presentation</vt:lpstr>
      <vt:lpstr>Anima2D Demo</vt:lpstr>
      <vt:lpstr>Where are we heading to?</vt:lpstr>
      <vt:lpstr>What’s coming?</vt:lpstr>
      <vt:lpstr>References</vt:lpstr>
      <vt:lpstr>Q &amp; A</vt:lpstr>
      <vt:lpstr>고맙습니다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2017-04-05T01:21:18Z</dcterms:created>
  <dcterms:modified xsi:type="dcterms:W3CDTF">2017-05-15T00:56:14Z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